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003798"/>
            <a:ext cx="9144000" cy="1656184"/>
          </a:xfrm>
          <a:prstGeom prst="rect">
            <a:avLst/>
          </a:prstGeom>
          <a:solidFill>
            <a:schemeClr val="bg1"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61388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330402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2014-04-01T16:27:38Z</dcterms:created>
  <dcterms:modified xsi:type="dcterms:W3CDTF">2014-04-06T23:37:06Z</dcterms:modified>
</cp:coreProperties>
</file>