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149080"/>
            <a:ext cx="9144000" cy="216024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35932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71585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2014-04-06T23:49:57Z</dcterms:modified>
</cp:coreProperties>
</file>