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4031940" y="4550082"/>
            <a:ext cx="1080120" cy="253916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05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227934"/>
            <a:ext cx="9144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5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5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5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05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5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5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7238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25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6</cp:revision>
  <dcterms:created xsi:type="dcterms:W3CDTF">2014-04-01T16:27:38Z</dcterms:created>
  <dcterms:modified xsi:type="dcterms:W3CDTF">2014-04-09T02:25:39Z</dcterms:modified>
</cp:coreProperties>
</file>