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8025" y="1966069"/>
            <a:ext cx="41044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88024" y="990476"/>
            <a:ext cx="41044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4057772" y="4033396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7216"/>
            <a:ext cx="7452320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4478" y="4268470"/>
            <a:ext cx="1008112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107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2014-04-26T03:44:50Z</dcterms:modified>
</cp:coreProperties>
</file>