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2014-04-26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88024" y="2420888"/>
            <a:ext cx="41044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788024" y="1412776"/>
            <a:ext cx="410445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4076822" y="5605991"/>
            <a:ext cx="1152128" cy="338554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  <a:endParaRPr lang="en-US" altLang="ko-KR" sz="1600" b="1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1680" y="16778"/>
            <a:ext cx="7452320" cy="1052736"/>
          </a:xfrm>
        </p:spPr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3728" y="1600200"/>
            <a:ext cx="6563072" cy="4525963"/>
          </a:xfrm>
        </p:spPr>
        <p:txBody>
          <a:bodyPr>
            <a:normAutofit fontScale="92500"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207130" y="5872926"/>
            <a:ext cx="1152128" cy="338554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  <a:endParaRPr lang="en-US" altLang="ko-KR" sz="1600" b="1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107</Words>
  <Application>Microsoft Office PowerPoint</Application>
  <PresentationFormat>On-screen Show 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11</cp:revision>
  <dcterms:created xsi:type="dcterms:W3CDTF">2014-04-01T16:35:38Z</dcterms:created>
  <dcterms:modified xsi:type="dcterms:W3CDTF">2014-04-26T03:44:38Z</dcterms:modified>
</cp:coreProperties>
</file>