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Text Box 2"/>
          <p:cNvSpPr txBox="1">
            <a:spLocks noChangeArrowheads="1"/>
          </p:cNvSpPr>
          <p:nvPr/>
        </p:nvSpPr>
        <p:spPr bwMode="auto">
          <a:xfrm>
            <a:off x="764755" y="699542"/>
            <a:ext cx="6557089" cy="373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Oval 80"/>
          <p:cNvSpPr>
            <a:spLocks noChangeArrowheads="1"/>
          </p:cNvSpPr>
          <p:nvPr/>
        </p:nvSpPr>
        <p:spPr bwMode="auto">
          <a:xfrm>
            <a:off x="971600" y="3024541"/>
            <a:ext cx="1224653" cy="5010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Oval 80"/>
          <p:cNvSpPr>
            <a:spLocks noChangeArrowheads="1"/>
          </p:cNvSpPr>
          <p:nvPr/>
        </p:nvSpPr>
        <p:spPr bwMode="auto">
          <a:xfrm>
            <a:off x="2086071" y="3024541"/>
            <a:ext cx="1224653" cy="5010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Oval 80"/>
          <p:cNvSpPr>
            <a:spLocks noChangeArrowheads="1"/>
          </p:cNvSpPr>
          <p:nvPr/>
        </p:nvSpPr>
        <p:spPr bwMode="auto">
          <a:xfrm>
            <a:off x="3301600" y="3001110"/>
            <a:ext cx="1224653" cy="5010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Oval 80"/>
          <p:cNvSpPr>
            <a:spLocks noChangeArrowheads="1"/>
          </p:cNvSpPr>
          <p:nvPr/>
        </p:nvSpPr>
        <p:spPr bwMode="auto">
          <a:xfrm>
            <a:off x="4431560" y="2995406"/>
            <a:ext cx="1224653" cy="5010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Oval 80"/>
          <p:cNvSpPr>
            <a:spLocks noChangeArrowheads="1"/>
          </p:cNvSpPr>
          <p:nvPr/>
        </p:nvSpPr>
        <p:spPr bwMode="auto">
          <a:xfrm>
            <a:off x="5546031" y="2995406"/>
            <a:ext cx="1224653" cy="5010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Oval 80"/>
          <p:cNvSpPr>
            <a:spLocks noChangeArrowheads="1"/>
          </p:cNvSpPr>
          <p:nvPr/>
        </p:nvSpPr>
        <p:spPr bwMode="auto">
          <a:xfrm>
            <a:off x="6773584" y="2995406"/>
            <a:ext cx="1224653" cy="5010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Oval 26"/>
          <p:cNvSpPr>
            <a:spLocks noChangeAspect="1" noChangeArrowheads="1"/>
          </p:cNvSpPr>
          <p:nvPr/>
        </p:nvSpPr>
        <p:spPr bwMode="auto">
          <a:xfrm rot="18900000">
            <a:off x="6926969" y="2502986"/>
            <a:ext cx="591572" cy="317234"/>
          </a:xfrm>
          <a:prstGeom prst="ellipse">
            <a:avLst/>
          </a:prstGeom>
          <a:gradFill rotWithShape="1">
            <a:gsLst>
              <a:gs pos="0">
                <a:schemeClr val="bg1">
                  <a:alpha val="33000"/>
                </a:schemeClr>
              </a:gs>
              <a:gs pos="100000">
                <a:schemeClr val="bg1">
                  <a:gamma/>
                  <a:shade val="46275"/>
                  <a:invGamma/>
                  <a:alpha val="0"/>
                </a:schemeClr>
              </a:gs>
            </a:gsLst>
            <a:lin ang="5400000" scaled="1"/>
          </a:gradFill>
          <a:ln w="381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자유형 86"/>
          <p:cNvSpPr/>
          <p:nvPr/>
        </p:nvSpPr>
        <p:spPr>
          <a:xfrm rot="5839189">
            <a:off x="6895509" y="2683162"/>
            <a:ext cx="600720" cy="452183"/>
          </a:xfrm>
          <a:custGeom>
            <a:avLst/>
            <a:gdLst>
              <a:gd name="connsiteX0" fmla="*/ 0 w 2171700"/>
              <a:gd name="connsiteY0" fmla="*/ 1038225 h 1914525"/>
              <a:gd name="connsiteX1" fmla="*/ 390525 w 2171700"/>
              <a:gd name="connsiteY1" fmla="*/ 1571625 h 1914525"/>
              <a:gd name="connsiteX2" fmla="*/ 819150 w 2171700"/>
              <a:gd name="connsiteY2" fmla="*/ 1914525 h 1914525"/>
              <a:gd name="connsiteX3" fmla="*/ 1409700 w 2171700"/>
              <a:gd name="connsiteY3" fmla="*/ 1771650 h 1914525"/>
              <a:gd name="connsiteX4" fmla="*/ 1876425 w 2171700"/>
              <a:gd name="connsiteY4" fmla="*/ 1371600 h 1914525"/>
              <a:gd name="connsiteX5" fmla="*/ 2171700 w 2171700"/>
              <a:gd name="connsiteY5" fmla="*/ 752475 h 1914525"/>
              <a:gd name="connsiteX6" fmla="*/ 2105025 w 2171700"/>
              <a:gd name="connsiteY6" fmla="*/ 0 h 1914525"/>
              <a:gd name="connsiteX7" fmla="*/ 1990725 w 2171700"/>
              <a:gd name="connsiteY7" fmla="*/ 209550 h 1914525"/>
              <a:gd name="connsiteX8" fmla="*/ 1733550 w 2171700"/>
              <a:gd name="connsiteY8" fmla="*/ 514350 h 1914525"/>
              <a:gd name="connsiteX9" fmla="*/ 1428750 w 2171700"/>
              <a:gd name="connsiteY9" fmla="*/ 533400 h 1914525"/>
              <a:gd name="connsiteX10" fmla="*/ 790575 w 2171700"/>
              <a:gd name="connsiteY10" fmla="*/ 942975 h 1914525"/>
              <a:gd name="connsiteX11" fmla="*/ 209550 w 2171700"/>
              <a:gd name="connsiteY11" fmla="*/ 1047750 h 1914525"/>
              <a:gd name="connsiteX12" fmla="*/ 0 w 2171700"/>
              <a:gd name="connsiteY12" fmla="*/ 1038225 h 1914525"/>
              <a:gd name="connsiteX0" fmla="*/ 30162 w 2201862"/>
              <a:gd name="connsiteY0" fmla="*/ 1038225 h 1914525"/>
              <a:gd name="connsiteX1" fmla="*/ 420687 w 2201862"/>
              <a:gd name="connsiteY1" fmla="*/ 1571625 h 1914525"/>
              <a:gd name="connsiteX2" fmla="*/ 849312 w 2201862"/>
              <a:gd name="connsiteY2" fmla="*/ 1914525 h 1914525"/>
              <a:gd name="connsiteX3" fmla="*/ 1439862 w 2201862"/>
              <a:gd name="connsiteY3" fmla="*/ 1771650 h 1914525"/>
              <a:gd name="connsiteX4" fmla="*/ 1906587 w 2201862"/>
              <a:gd name="connsiteY4" fmla="*/ 1371600 h 1914525"/>
              <a:gd name="connsiteX5" fmla="*/ 2201862 w 2201862"/>
              <a:gd name="connsiteY5" fmla="*/ 752475 h 1914525"/>
              <a:gd name="connsiteX6" fmla="*/ 2135187 w 2201862"/>
              <a:gd name="connsiteY6" fmla="*/ 0 h 1914525"/>
              <a:gd name="connsiteX7" fmla="*/ 2020887 w 2201862"/>
              <a:gd name="connsiteY7" fmla="*/ 209550 h 1914525"/>
              <a:gd name="connsiteX8" fmla="*/ 1763712 w 2201862"/>
              <a:gd name="connsiteY8" fmla="*/ 514350 h 1914525"/>
              <a:gd name="connsiteX9" fmla="*/ 1458912 w 2201862"/>
              <a:gd name="connsiteY9" fmla="*/ 533400 h 1914525"/>
              <a:gd name="connsiteX10" fmla="*/ 820737 w 2201862"/>
              <a:gd name="connsiteY10" fmla="*/ 942975 h 1914525"/>
              <a:gd name="connsiteX11" fmla="*/ 239712 w 2201862"/>
              <a:gd name="connsiteY11" fmla="*/ 1047750 h 1914525"/>
              <a:gd name="connsiteX12" fmla="*/ 30162 w 2201862"/>
              <a:gd name="connsiteY12" fmla="*/ 1038225 h 1914525"/>
              <a:gd name="connsiteX0" fmla="*/ 30162 w 2201862"/>
              <a:gd name="connsiteY0" fmla="*/ 1038225 h 1914525"/>
              <a:gd name="connsiteX1" fmla="*/ 420687 w 2201862"/>
              <a:gd name="connsiteY1" fmla="*/ 1571625 h 1914525"/>
              <a:gd name="connsiteX2" fmla="*/ 849312 w 2201862"/>
              <a:gd name="connsiteY2" fmla="*/ 1914525 h 1914525"/>
              <a:gd name="connsiteX3" fmla="*/ 1439862 w 2201862"/>
              <a:gd name="connsiteY3" fmla="*/ 1771650 h 1914525"/>
              <a:gd name="connsiteX4" fmla="*/ 1906587 w 2201862"/>
              <a:gd name="connsiteY4" fmla="*/ 1371600 h 1914525"/>
              <a:gd name="connsiteX5" fmla="*/ 2201862 w 2201862"/>
              <a:gd name="connsiteY5" fmla="*/ 752475 h 1914525"/>
              <a:gd name="connsiteX6" fmla="*/ 2135187 w 2201862"/>
              <a:gd name="connsiteY6" fmla="*/ 0 h 1914525"/>
              <a:gd name="connsiteX7" fmla="*/ 2020887 w 2201862"/>
              <a:gd name="connsiteY7" fmla="*/ 209550 h 1914525"/>
              <a:gd name="connsiteX8" fmla="*/ 1763712 w 2201862"/>
              <a:gd name="connsiteY8" fmla="*/ 514350 h 1914525"/>
              <a:gd name="connsiteX9" fmla="*/ 1458912 w 2201862"/>
              <a:gd name="connsiteY9" fmla="*/ 533400 h 1914525"/>
              <a:gd name="connsiteX10" fmla="*/ 820737 w 2201862"/>
              <a:gd name="connsiteY10" fmla="*/ 942975 h 1914525"/>
              <a:gd name="connsiteX11" fmla="*/ 239712 w 2201862"/>
              <a:gd name="connsiteY11" fmla="*/ 1047750 h 1914525"/>
              <a:gd name="connsiteX12" fmla="*/ 30162 w 2201862"/>
              <a:gd name="connsiteY12" fmla="*/ 1038225 h 1914525"/>
              <a:gd name="connsiteX0" fmla="*/ 30162 w 2201862"/>
              <a:gd name="connsiteY0" fmla="*/ 1038225 h 1914525"/>
              <a:gd name="connsiteX1" fmla="*/ 420687 w 2201862"/>
              <a:gd name="connsiteY1" fmla="*/ 1571625 h 1914525"/>
              <a:gd name="connsiteX2" fmla="*/ 849312 w 2201862"/>
              <a:gd name="connsiteY2" fmla="*/ 1914525 h 1914525"/>
              <a:gd name="connsiteX3" fmla="*/ 1439862 w 2201862"/>
              <a:gd name="connsiteY3" fmla="*/ 1771650 h 1914525"/>
              <a:gd name="connsiteX4" fmla="*/ 1906587 w 2201862"/>
              <a:gd name="connsiteY4" fmla="*/ 1371600 h 1914525"/>
              <a:gd name="connsiteX5" fmla="*/ 2201862 w 2201862"/>
              <a:gd name="connsiteY5" fmla="*/ 752475 h 1914525"/>
              <a:gd name="connsiteX6" fmla="*/ 2135187 w 2201862"/>
              <a:gd name="connsiteY6" fmla="*/ 0 h 1914525"/>
              <a:gd name="connsiteX7" fmla="*/ 2020887 w 2201862"/>
              <a:gd name="connsiteY7" fmla="*/ 209550 h 1914525"/>
              <a:gd name="connsiteX8" fmla="*/ 1763712 w 2201862"/>
              <a:gd name="connsiteY8" fmla="*/ 514350 h 1914525"/>
              <a:gd name="connsiteX9" fmla="*/ 1458912 w 2201862"/>
              <a:gd name="connsiteY9" fmla="*/ 533400 h 1914525"/>
              <a:gd name="connsiteX10" fmla="*/ 820737 w 2201862"/>
              <a:gd name="connsiteY10" fmla="*/ 942975 h 1914525"/>
              <a:gd name="connsiteX11" fmla="*/ 239712 w 2201862"/>
              <a:gd name="connsiteY11" fmla="*/ 1047750 h 1914525"/>
              <a:gd name="connsiteX12" fmla="*/ 30162 w 2201862"/>
              <a:gd name="connsiteY12" fmla="*/ 1038225 h 1914525"/>
              <a:gd name="connsiteX0" fmla="*/ 30162 w 2201862"/>
              <a:gd name="connsiteY0" fmla="*/ 1038225 h 1914525"/>
              <a:gd name="connsiteX1" fmla="*/ 420687 w 2201862"/>
              <a:gd name="connsiteY1" fmla="*/ 1571625 h 1914525"/>
              <a:gd name="connsiteX2" fmla="*/ 849312 w 2201862"/>
              <a:gd name="connsiteY2" fmla="*/ 1914525 h 1914525"/>
              <a:gd name="connsiteX3" fmla="*/ 1439862 w 2201862"/>
              <a:gd name="connsiteY3" fmla="*/ 1771650 h 1914525"/>
              <a:gd name="connsiteX4" fmla="*/ 1906587 w 2201862"/>
              <a:gd name="connsiteY4" fmla="*/ 1371600 h 1914525"/>
              <a:gd name="connsiteX5" fmla="*/ 2201862 w 2201862"/>
              <a:gd name="connsiteY5" fmla="*/ 752475 h 1914525"/>
              <a:gd name="connsiteX6" fmla="*/ 2135187 w 2201862"/>
              <a:gd name="connsiteY6" fmla="*/ 0 h 1914525"/>
              <a:gd name="connsiteX7" fmla="*/ 2020887 w 2201862"/>
              <a:gd name="connsiteY7" fmla="*/ 209550 h 1914525"/>
              <a:gd name="connsiteX8" fmla="*/ 1763712 w 2201862"/>
              <a:gd name="connsiteY8" fmla="*/ 514350 h 1914525"/>
              <a:gd name="connsiteX9" fmla="*/ 1458912 w 2201862"/>
              <a:gd name="connsiteY9" fmla="*/ 533400 h 1914525"/>
              <a:gd name="connsiteX10" fmla="*/ 820737 w 2201862"/>
              <a:gd name="connsiteY10" fmla="*/ 942975 h 1914525"/>
              <a:gd name="connsiteX11" fmla="*/ 239712 w 2201862"/>
              <a:gd name="connsiteY11" fmla="*/ 1047750 h 1914525"/>
              <a:gd name="connsiteX12" fmla="*/ 30162 w 2201862"/>
              <a:gd name="connsiteY12" fmla="*/ 1038225 h 1914525"/>
              <a:gd name="connsiteX0" fmla="*/ 30162 w 2201862"/>
              <a:gd name="connsiteY0" fmla="*/ 1128712 h 2005012"/>
              <a:gd name="connsiteX1" fmla="*/ 420687 w 2201862"/>
              <a:gd name="connsiteY1" fmla="*/ 1662112 h 2005012"/>
              <a:gd name="connsiteX2" fmla="*/ 849312 w 2201862"/>
              <a:gd name="connsiteY2" fmla="*/ 2005012 h 2005012"/>
              <a:gd name="connsiteX3" fmla="*/ 1439862 w 2201862"/>
              <a:gd name="connsiteY3" fmla="*/ 1862137 h 2005012"/>
              <a:gd name="connsiteX4" fmla="*/ 1906587 w 2201862"/>
              <a:gd name="connsiteY4" fmla="*/ 1462087 h 2005012"/>
              <a:gd name="connsiteX5" fmla="*/ 2201862 w 2201862"/>
              <a:gd name="connsiteY5" fmla="*/ 842962 h 2005012"/>
              <a:gd name="connsiteX6" fmla="*/ 2135187 w 2201862"/>
              <a:gd name="connsiteY6" fmla="*/ 90487 h 2005012"/>
              <a:gd name="connsiteX7" fmla="*/ 2020887 w 2201862"/>
              <a:gd name="connsiteY7" fmla="*/ 300037 h 2005012"/>
              <a:gd name="connsiteX8" fmla="*/ 1763712 w 2201862"/>
              <a:gd name="connsiteY8" fmla="*/ 604837 h 2005012"/>
              <a:gd name="connsiteX9" fmla="*/ 1458912 w 2201862"/>
              <a:gd name="connsiteY9" fmla="*/ 623887 h 2005012"/>
              <a:gd name="connsiteX10" fmla="*/ 820737 w 2201862"/>
              <a:gd name="connsiteY10" fmla="*/ 1033462 h 2005012"/>
              <a:gd name="connsiteX11" fmla="*/ 239712 w 2201862"/>
              <a:gd name="connsiteY11" fmla="*/ 1138237 h 2005012"/>
              <a:gd name="connsiteX12" fmla="*/ 30162 w 2201862"/>
              <a:gd name="connsiteY12" fmla="*/ 1128712 h 2005012"/>
              <a:gd name="connsiteX0" fmla="*/ 30162 w 2239962"/>
              <a:gd name="connsiteY0" fmla="*/ 1128712 h 2005012"/>
              <a:gd name="connsiteX1" fmla="*/ 420687 w 2239962"/>
              <a:gd name="connsiteY1" fmla="*/ 1662112 h 2005012"/>
              <a:gd name="connsiteX2" fmla="*/ 849312 w 2239962"/>
              <a:gd name="connsiteY2" fmla="*/ 2005012 h 2005012"/>
              <a:gd name="connsiteX3" fmla="*/ 1439862 w 2239962"/>
              <a:gd name="connsiteY3" fmla="*/ 1862137 h 2005012"/>
              <a:gd name="connsiteX4" fmla="*/ 1906587 w 2239962"/>
              <a:gd name="connsiteY4" fmla="*/ 1462087 h 2005012"/>
              <a:gd name="connsiteX5" fmla="*/ 2201862 w 2239962"/>
              <a:gd name="connsiteY5" fmla="*/ 842962 h 2005012"/>
              <a:gd name="connsiteX6" fmla="*/ 2135187 w 2239962"/>
              <a:gd name="connsiteY6" fmla="*/ 90487 h 2005012"/>
              <a:gd name="connsiteX7" fmla="*/ 2020887 w 2239962"/>
              <a:gd name="connsiteY7" fmla="*/ 300037 h 2005012"/>
              <a:gd name="connsiteX8" fmla="*/ 1763712 w 2239962"/>
              <a:gd name="connsiteY8" fmla="*/ 604837 h 2005012"/>
              <a:gd name="connsiteX9" fmla="*/ 1458912 w 2239962"/>
              <a:gd name="connsiteY9" fmla="*/ 623887 h 2005012"/>
              <a:gd name="connsiteX10" fmla="*/ 820737 w 2239962"/>
              <a:gd name="connsiteY10" fmla="*/ 1033462 h 2005012"/>
              <a:gd name="connsiteX11" fmla="*/ 239712 w 2239962"/>
              <a:gd name="connsiteY11" fmla="*/ 1138237 h 2005012"/>
              <a:gd name="connsiteX12" fmla="*/ 30162 w 2239962"/>
              <a:gd name="connsiteY12" fmla="*/ 1128712 h 2005012"/>
              <a:gd name="connsiteX0" fmla="*/ 30162 w 2239962"/>
              <a:gd name="connsiteY0" fmla="*/ 1128712 h 2005012"/>
              <a:gd name="connsiteX1" fmla="*/ 420687 w 2239962"/>
              <a:gd name="connsiteY1" fmla="*/ 1662112 h 2005012"/>
              <a:gd name="connsiteX2" fmla="*/ 849312 w 2239962"/>
              <a:gd name="connsiteY2" fmla="*/ 2005012 h 2005012"/>
              <a:gd name="connsiteX3" fmla="*/ 1439862 w 2239962"/>
              <a:gd name="connsiteY3" fmla="*/ 1862137 h 2005012"/>
              <a:gd name="connsiteX4" fmla="*/ 1906587 w 2239962"/>
              <a:gd name="connsiteY4" fmla="*/ 1462087 h 2005012"/>
              <a:gd name="connsiteX5" fmla="*/ 2201862 w 2239962"/>
              <a:gd name="connsiteY5" fmla="*/ 842962 h 2005012"/>
              <a:gd name="connsiteX6" fmla="*/ 2135187 w 2239962"/>
              <a:gd name="connsiteY6" fmla="*/ 90487 h 2005012"/>
              <a:gd name="connsiteX7" fmla="*/ 2020887 w 2239962"/>
              <a:gd name="connsiteY7" fmla="*/ 300037 h 2005012"/>
              <a:gd name="connsiteX8" fmla="*/ 1763712 w 2239962"/>
              <a:gd name="connsiteY8" fmla="*/ 604837 h 2005012"/>
              <a:gd name="connsiteX9" fmla="*/ 1458912 w 2239962"/>
              <a:gd name="connsiteY9" fmla="*/ 623887 h 2005012"/>
              <a:gd name="connsiteX10" fmla="*/ 820737 w 2239962"/>
              <a:gd name="connsiteY10" fmla="*/ 1033462 h 2005012"/>
              <a:gd name="connsiteX11" fmla="*/ 239712 w 2239962"/>
              <a:gd name="connsiteY11" fmla="*/ 1138237 h 2005012"/>
              <a:gd name="connsiteX12" fmla="*/ 30162 w 2239962"/>
              <a:gd name="connsiteY12" fmla="*/ 1128712 h 2005012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820737 w 2239962"/>
              <a:gd name="connsiteY9" fmla="*/ 1033462 h 2038350"/>
              <a:gd name="connsiteX10" fmla="*/ 239712 w 2239962"/>
              <a:gd name="connsiteY10" fmla="*/ 1138237 h 2038350"/>
              <a:gd name="connsiteX11" fmla="*/ 30162 w 2239962"/>
              <a:gd name="connsiteY11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820737 w 2239962"/>
              <a:gd name="connsiteY9" fmla="*/ 1033462 h 2038350"/>
              <a:gd name="connsiteX10" fmla="*/ 239712 w 2239962"/>
              <a:gd name="connsiteY10" fmla="*/ 1138237 h 2038350"/>
              <a:gd name="connsiteX11" fmla="*/ 30162 w 2239962"/>
              <a:gd name="connsiteY11" fmla="*/ 1128712 h 2038350"/>
              <a:gd name="connsiteX0" fmla="*/ 30162 w 2220912"/>
              <a:gd name="connsiteY0" fmla="*/ 868362 h 1778000"/>
              <a:gd name="connsiteX1" fmla="*/ 420687 w 2220912"/>
              <a:gd name="connsiteY1" fmla="*/ 1401762 h 1778000"/>
              <a:gd name="connsiteX2" fmla="*/ 849312 w 2220912"/>
              <a:gd name="connsiteY2" fmla="*/ 1744662 h 1778000"/>
              <a:gd name="connsiteX3" fmla="*/ 1439862 w 2220912"/>
              <a:gd name="connsiteY3" fmla="*/ 1601787 h 1778000"/>
              <a:gd name="connsiteX4" fmla="*/ 1906587 w 2220912"/>
              <a:gd name="connsiteY4" fmla="*/ 1201737 h 1778000"/>
              <a:gd name="connsiteX5" fmla="*/ 2201862 w 2220912"/>
              <a:gd name="connsiteY5" fmla="*/ 582612 h 1778000"/>
              <a:gd name="connsiteX6" fmla="*/ 2020887 w 2220912"/>
              <a:gd name="connsiteY6" fmla="*/ 39687 h 1778000"/>
              <a:gd name="connsiteX7" fmla="*/ 1763712 w 2220912"/>
              <a:gd name="connsiteY7" fmla="*/ 344487 h 1778000"/>
              <a:gd name="connsiteX8" fmla="*/ 820737 w 2220912"/>
              <a:gd name="connsiteY8" fmla="*/ 773112 h 1778000"/>
              <a:gd name="connsiteX9" fmla="*/ 239712 w 2220912"/>
              <a:gd name="connsiteY9" fmla="*/ 877887 h 1778000"/>
              <a:gd name="connsiteX10" fmla="*/ 30162 w 2220912"/>
              <a:gd name="connsiteY10" fmla="*/ 868362 h 1778000"/>
              <a:gd name="connsiteX0" fmla="*/ 30162 w 2220912"/>
              <a:gd name="connsiteY0" fmla="*/ 868362 h 1778000"/>
              <a:gd name="connsiteX1" fmla="*/ 420687 w 2220912"/>
              <a:gd name="connsiteY1" fmla="*/ 1401762 h 1778000"/>
              <a:gd name="connsiteX2" fmla="*/ 849312 w 2220912"/>
              <a:gd name="connsiteY2" fmla="*/ 1744662 h 1778000"/>
              <a:gd name="connsiteX3" fmla="*/ 1439862 w 2220912"/>
              <a:gd name="connsiteY3" fmla="*/ 1601787 h 1778000"/>
              <a:gd name="connsiteX4" fmla="*/ 1906587 w 2220912"/>
              <a:gd name="connsiteY4" fmla="*/ 1201737 h 1778000"/>
              <a:gd name="connsiteX5" fmla="*/ 2201862 w 2220912"/>
              <a:gd name="connsiteY5" fmla="*/ 582612 h 1778000"/>
              <a:gd name="connsiteX6" fmla="*/ 2020887 w 2220912"/>
              <a:gd name="connsiteY6" fmla="*/ 39687 h 1778000"/>
              <a:gd name="connsiteX7" fmla="*/ 1763712 w 2220912"/>
              <a:gd name="connsiteY7" fmla="*/ 344487 h 1778000"/>
              <a:gd name="connsiteX8" fmla="*/ 820737 w 2220912"/>
              <a:gd name="connsiteY8" fmla="*/ 773112 h 1778000"/>
              <a:gd name="connsiteX9" fmla="*/ 239712 w 2220912"/>
              <a:gd name="connsiteY9" fmla="*/ 877887 h 1778000"/>
              <a:gd name="connsiteX10" fmla="*/ 30162 w 2220912"/>
              <a:gd name="connsiteY10" fmla="*/ 868362 h 1778000"/>
              <a:gd name="connsiteX0" fmla="*/ 30162 w 2312374"/>
              <a:gd name="connsiteY0" fmla="*/ 869819 h 1779457"/>
              <a:gd name="connsiteX1" fmla="*/ 420687 w 2312374"/>
              <a:gd name="connsiteY1" fmla="*/ 1403219 h 1779457"/>
              <a:gd name="connsiteX2" fmla="*/ 849312 w 2312374"/>
              <a:gd name="connsiteY2" fmla="*/ 1746119 h 1779457"/>
              <a:gd name="connsiteX3" fmla="*/ 1439862 w 2312374"/>
              <a:gd name="connsiteY3" fmla="*/ 1603244 h 1779457"/>
              <a:gd name="connsiteX4" fmla="*/ 1906587 w 2312374"/>
              <a:gd name="connsiteY4" fmla="*/ 1203194 h 1779457"/>
              <a:gd name="connsiteX5" fmla="*/ 2201862 w 2312374"/>
              <a:gd name="connsiteY5" fmla="*/ 584069 h 1779457"/>
              <a:gd name="connsiteX6" fmla="*/ 2239349 w 2312374"/>
              <a:gd name="connsiteY6" fmla="*/ 39687 h 1779457"/>
              <a:gd name="connsiteX7" fmla="*/ 1763712 w 2312374"/>
              <a:gd name="connsiteY7" fmla="*/ 345944 h 1779457"/>
              <a:gd name="connsiteX8" fmla="*/ 820737 w 2312374"/>
              <a:gd name="connsiteY8" fmla="*/ 774569 h 1779457"/>
              <a:gd name="connsiteX9" fmla="*/ 239712 w 2312374"/>
              <a:gd name="connsiteY9" fmla="*/ 879344 h 1779457"/>
              <a:gd name="connsiteX10" fmla="*/ 30162 w 2312374"/>
              <a:gd name="connsiteY10" fmla="*/ 869819 h 1779457"/>
              <a:gd name="connsiteX0" fmla="*/ 30162 w 2332627"/>
              <a:gd name="connsiteY0" fmla="*/ 846217 h 1755855"/>
              <a:gd name="connsiteX1" fmla="*/ 420687 w 2332627"/>
              <a:gd name="connsiteY1" fmla="*/ 1379617 h 1755855"/>
              <a:gd name="connsiteX2" fmla="*/ 849312 w 2332627"/>
              <a:gd name="connsiteY2" fmla="*/ 1722517 h 1755855"/>
              <a:gd name="connsiteX3" fmla="*/ 1439862 w 2332627"/>
              <a:gd name="connsiteY3" fmla="*/ 1579642 h 1755855"/>
              <a:gd name="connsiteX4" fmla="*/ 1906587 w 2332627"/>
              <a:gd name="connsiteY4" fmla="*/ 1179592 h 1755855"/>
              <a:gd name="connsiteX5" fmla="*/ 2201862 w 2332627"/>
              <a:gd name="connsiteY5" fmla="*/ 560467 h 1755855"/>
              <a:gd name="connsiteX6" fmla="*/ 2239349 w 2332627"/>
              <a:gd name="connsiteY6" fmla="*/ 16085 h 1755855"/>
              <a:gd name="connsiteX7" fmla="*/ 1642189 w 2332627"/>
              <a:gd name="connsiteY7" fmla="*/ 463955 h 1755855"/>
              <a:gd name="connsiteX8" fmla="*/ 820737 w 2332627"/>
              <a:gd name="connsiteY8" fmla="*/ 750967 h 1755855"/>
              <a:gd name="connsiteX9" fmla="*/ 239712 w 2332627"/>
              <a:gd name="connsiteY9" fmla="*/ 855742 h 1755855"/>
              <a:gd name="connsiteX10" fmla="*/ 30162 w 2332627"/>
              <a:gd name="connsiteY10" fmla="*/ 846217 h 1755855"/>
              <a:gd name="connsiteX0" fmla="*/ 30162 w 2332628"/>
              <a:gd name="connsiteY0" fmla="*/ 846217 h 1755855"/>
              <a:gd name="connsiteX1" fmla="*/ 420687 w 2332628"/>
              <a:gd name="connsiteY1" fmla="*/ 1379617 h 1755855"/>
              <a:gd name="connsiteX2" fmla="*/ 849312 w 2332628"/>
              <a:gd name="connsiteY2" fmla="*/ 1722517 h 1755855"/>
              <a:gd name="connsiteX3" fmla="*/ 1439862 w 2332628"/>
              <a:gd name="connsiteY3" fmla="*/ 1579642 h 1755855"/>
              <a:gd name="connsiteX4" fmla="*/ 1906587 w 2332628"/>
              <a:gd name="connsiteY4" fmla="*/ 1179592 h 1755855"/>
              <a:gd name="connsiteX5" fmla="*/ 2201862 w 2332628"/>
              <a:gd name="connsiteY5" fmla="*/ 560467 h 1755855"/>
              <a:gd name="connsiteX6" fmla="*/ 2239349 w 2332628"/>
              <a:gd name="connsiteY6" fmla="*/ 16085 h 1755855"/>
              <a:gd name="connsiteX7" fmla="*/ 1642189 w 2332628"/>
              <a:gd name="connsiteY7" fmla="*/ 463955 h 1755855"/>
              <a:gd name="connsiteX8" fmla="*/ 970384 w 2332628"/>
              <a:gd name="connsiteY8" fmla="*/ 538600 h 1755855"/>
              <a:gd name="connsiteX9" fmla="*/ 239712 w 2332628"/>
              <a:gd name="connsiteY9" fmla="*/ 855742 h 1755855"/>
              <a:gd name="connsiteX10" fmla="*/ 30162 w 2332628"/>
              <a:gd name="connsiteY10" fmla="*/ 846217 h 1755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32628" h="1755855">
                <a:moveTo>
                  <a:pt x="30162" y="846217"/>
                </a:moveTo>
                <a:cubicBezTo>
                  <a:pt x="60324" y="933529"/>
                  <a:pt x="284162" y="1233567"/>
                  <a:pt x="420687" y="1379617"/>
                </a:cubicBezTo>
                <a:cubicBezTo>
                  <a:pt x="557212" y="1525667"/>
                  <a:pt x="679449" y="1689179"/>
                  <a:pt x="849312" y="1722517"/>
                </a:cubicBezTo>
                <a:cubicBezTo>
                  <a:pt x="1019175" y="1755855"/>
                  <a:pt x="1263650" y="1670129"/>
                  <a:pt x="1439862" y="1579642"/>
                </a:cubicBezTo>
                <a:cubicBezTo>
                  <a:pt x="1616074" y="1489155"/>
                  <a:pt x="1779587" y="1349455"/>
                  <a:pt x="1906587" y="1179592"/>
                </a:cubicBezTo>
                <a:cubicBezTo>
                  <a:pt x="2033587" y="1009729"/>
                  <a:pt x="2146402" y="754385"/>
                  <a:pt x="2201862" y="560467"/>
                </a:cubicBezTo>
                <a:cubicBezTo>
                  <a:pt x="2257322" y="366549"/>
                  <a:pt x="2332628" y="32170"/>
                  <a:pt x="2239349" y="16085"/>
                </a:cubicBezTo>
                <a:cubicBezTo>
                  <a:pt x="2146070" y="0"/>
                  <a:pt x="1853683" y="376869"/>
                  <a:pt x="1642189" y="463955"/>
                </a:cubicBezTo>
                <a:cubicBezTo>
                  <a:pt x="1430695" y="551041"/>
                  <a:pt x="1204130" y="473302"/>
                  <a:pt x="970384" y="538600"/>
                </a:cubicBezTo>
                <a:cubicBezTo>
                  <a:pt x="736638" y="603898"/>
                  <a:pt x="396416" y="804472"/>
                  <a:pt x="239712" y="855742"/>
                </a:cubicBezTo>
                <a:cubicBezTo>
                  <a:pt x="83008" y="907012"/>
                  <a:pt x="0" y="758905"/>
                  <a:pt x="30162" y="846217"/>
                </a:cubicBezTo>
                <a:close/>
              </a:path>
            </a:pathLst>
          </a:custGeom>
          <a:gradFill flip="none" rotWithShape="1">
            <a:gsLst>
              <a:gs pos="74000">
                <a:schemeClr val="bg1">
                  <a:alpha val="11000"/>
                </a:schemeClr>
              </a:gs>
              <a:gs pos="28000">
                <a:schemeClr val="bg1">
                  <a:alpha val="0"/>
                </a:schemeClr>
              </a:gs>
              <a:gs pos="0">
                <a:schemeClr val="bg1">
                  <a:alpha val="0"/>
                </a:schemeClr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Oval 26"/>
          <p:cNvSpPr>
            <a:spLocks noChangeAspect="1" noChangeArrowheads="1"/>
          </p:cNvSpPr>
          <p:nvPr/>
        </p:nvSpPr>
        <p:spPr bwMode="auto">
          <a:xfrm rot="8100000">
            <a:off x="7282332" y="2848016"/>
            <a:ext cx="591572" cy="317234"/>
          </a:xfrm>
          <a:prstGeom prst="ellipse">
            <a:avLst/>
          </a:prstGeom>
          <a:gradFill rotWithShape="1">
            <a:gsLst>
              <a:gs pos="0">
                <a:schemeClr val="bg1">
                  <a:alpha val="33000"/>
                </a:schemeClr>
              </a:gs>
              <a:gs pos="20000">
                <a:schemeClr val="bg1">
                  <a:gamma/>
                  <a:shade val="46275"/>
                  <a:invGamma/>
                  <a:alpha val="0"/>
                </a:schemeClr>
              </a:gs>
            </a:gsLst>
            <a:lin ang="5400000" scaled="1"/>
          </a:gradFill>
          <a:ln w="381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6" name="직선 연결선 88"/>
          <p:cNvCxnSpPr/>
          <p:nvPr/>
        </p:nvCxnSpPr>
        <p:spPr>
          <a:xfrm rot="5400000">
            <a:off x="839496" y="2003186"/>
            <a:ext cx="131114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7" name="그룹 49"/>
          <p:cNvGrpSpPr>
            <a:grpSpLocks/>
          </p:cNvGrpSpPr>
          <p:nvPr/>
        </p:nvGrpSpPr>
        <p:grpSpPr bwMode="auto">
          <a:xfrm>
            <a:off x="1561889" y="1347615"/>
            <a:ext cx="1963647" cy="738670"/>
            <a:chOff x="1411094" y="1711905"/>
            <a:chExt cx="2092733" cy="914001"/>
          </a:xfrm>
        </p:grpSpPr>
        <p:sp>
          <p:nvSpPr>
            <p:cNvPr id="118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2009 </a:t>
              </a:r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 bwMode="auto">
            <a:xfrm>
              <a:off x="1457114" y="2071164"/>
              <a:ext cx="1933477" cy="554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120" name="직선 연결선 92"/>
          <p:cNvCxnSpPr/>
          <p:nvPr/>
        </p:nvCxnSpPr>
        <p:spPr>
          <a:xfrm rot="5400000">
            <a:off x="3087995" y="2003186"/>
            <a:ext cx="131114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1" name="그룹 49"/>
          <p:cNvGrpSpPr>
            <a:grpSpLocks/>
          </p:cNvGrpSpPr>
          <p:nvPr/>
        </p:nvGrpSpPr>
        <p:grpSpPr bwMode="auto">
          <a:xfrm>
            <a:off x="3807837" y="1347615"/>
            <a:ext cx="1963647" cy="738670"/>
            <a:chOff x="1411094" y="1711905"/>
            <a:chExt cx="2092733" cy="914001"/>
          </a:xfrm>
        </p:grpSpPr>
        <p:sp>
          <p:nvSpPr>
            <p:cNvPr id="122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2011 </a:t>
              </a:r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 bwMode="auto">
            <a:xfrm>
              <a:off x="1457114" y="2071164"/>
              <a:ext cx="1933477" cy="554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124" name="직선 연결선 96"/>
          <p:cNvCxnSpPr/>
          <p:nvPr/>
        </p:nvCxnSpPr>
        <p:spPr>
          <a:xfrm rot="5400000">
            <a:off x="5333943" y="2003186"/>
            <a:ext cx="131114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5" name="그룹 49"/>
          <p:cNvGrpSpPr>
            <a:grpSpLocks/>
          </p:cNvGrpSpPr>
          <p:nvPr/>
        </p:nvGrpSpPr>
        <p:grpSpPr bwMode="auto">
          <a:xfrm>
            <a:off x="6051234" y="1347615"/>
            <a:ext cx="1963647" cy="738670"/>
            <a:chOff x="1411094" y="1711905"/>
            <a:chExt cx="2092733" cy="914001"/>
          </a:xfrm>
        </p:grpSpPr>
        <p:sp>
          <p:nvSpPr>
            <p:cNvPr id="126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2013 </a:t>
              </a:r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27" name="TextBox 126"/>
            <p:cNvSpPr txBox="1"/>
            <p:nvPr/>
          </p:nvSpPr>
          <p:spPr bwMode="auto">
            <a:xfrm>
              <a:off x="1457114" y="2071164"/>
              <a:ext cx="1933477" cy="554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128" name="직선 연결선 100"/>
          <p:cNvCxnSpPr/>
          <p:nvPr/>
        </p:nvCxnSpPr>
        <p:spPr>
          <a:xfrm rot="5400000">
            <a:off x="2541792" y="3660324"/>
            <a:ext cx="1347562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9" name="그룹 49"/>
          <p:cNvGrpSpPr>
            <a:grpSpLocks/>
          </p:cNvGrpSpPr>
          <p:nvPr/>
        </p:nvGrpSpPr>
        <p:grpSpPr bwMode="auto">
          <a:xfrm>
            <a:off x="1417902" y="3595435"/>
            <a:ext cx="2019993" cy="738670"/>
            <a:chOff x="1411094" y="1711905"/>
            <a:chExt cx="2092733" cy="914001"/>
          </a:xfrm>
        </p:grpSpPr>
        <p:sp>
          <p:nvSpPr>
            <p:cNvPr id="130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2010 </a:t>
              </a:r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31" name="TextBox 130"/>
            <p:cNvSpPr txBox="1"/>
            <p:nvPr/>
          </p:nvSpPr>
          <p:spPr bwMode="auto">
            <a:xfrm>
              <a:off x="1457114" y="2071164"/>
              <a:ext cx="1933477" cy="554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132" name="직선 연결선 104"/>
          <p:cNvCxnSpPr/>
          <p:nvPr/>
        </p:nvCxnSpPr>
        <p:spPr>
          <a:xfrm rot="5400000">
            <a:off x="4777998" y="3660324"/>
            <a:ext cx="1347562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3" name="그룹 49"/>
          <p:cNvGrpSpPr>
            <a:grpSpLocks/>
          </p:cNvGrpSpPr>
          <p:nvPr/>
        </p:nvGrpSpPr>
        <p:grpSpPr bwMode="auto">
          <a:xfrm>
            <a:off x="3641199" y="3595435"/>
            <a:ext cx="2019993" cy="738670"/>
            <a:chOff x="1411094" y="1711905"/>
            <a:chExt cx="2092733" cy="914001"/>
          </a:xfrm>
        </p:grpSpPr>
        <p:sp>
          <p:nvSpPr>
            <p:cNvPr id="134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2012 </a:t>
              </a:r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35" name="TextBox 134"/>
            <p:cNvSpPr txBox="1"/>
            <p:nvPr/>
          </p:nvSpPr>
          <p:spPr bwMode="auto">
            <a:xfrm>
              <a:off x="1457114" y="2071164"/>
              <a:ext cx="1933477" cy="554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136" name="직선 연결선 108"/>
          <p:cNvCxnSpPr/>
          <p:nvPr/>
        </p:nvCxnSpPr>
        <p:spPr>
          <a:xfrm rot="5400000">
            <a:off x="7014205" y="3660324"/>
            <a:ext cx="1347562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7" name="그룹 49"/>
          <p:cNvGrpSpPr>
            <a:grpSpLocks/>
          </p:cNvGrpSpPr>
          <p:nvPr/>
        </p:nvGrpSpPr>
        <p:grpSpPr bwMode="auto">
          <a:xfrm>
            <a:off x="5864495" y="3595435"/>
            <a:ext cx="2019993" cy="738670"/>
            <a:chOff x="1411094" y="1711905"/>
            <a:chExt cx="2092733" cy="914001"/>
          </a:xfrm>
        </p:grpSpPr>
        <p:sp>
          <p:nvSpPr>
            <p:cNvPr id="138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2014 </a:t>
              </a:r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39" name="TextBox 138"/>
            <p:cNvSpPr txBox="1"/>
            <p:nvPr/>
          </p:nvSpPr>
          <p:spPr bwMode="auto">
            <a:xfrm>
              <a:off x="1457114" y="2071164"/>
              <a:ext cx="1933477" cy="554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6953525" y="2379973"/>
            <a:ext cx="858366" cy="858368"/>
            <a:chOff x="7499374" y="3309532"/>
            <a:chExt cx="1060684" cy="1060686"/>
          </a:xfrm>
        </p:grpSpPr>
        <p:sp>
          <p:nvSpPr>
            <p:cNvPr id="141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44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7583622" y="3653921"/>
              <a:ext cx="900101" cy="456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2014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5765715" y="2398184"/>
            <a:ext cx="858366" cy="858368"/>
            <a:chOff x="7499374" y="3309532"/>
            <a:chExt cx="1060684" cy="1060686"/>
          </a:xfrm>
        </p:grpSpPr>
        <p:sp>
          <p:nvSpPr>
            <p:cNvPr id="147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8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9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50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7583622" y="3653921"/>
              <a:ext cx="900101" cy="456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2013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4599459" y="2416396"/>
            <a:ext cx="858366" cy="858368"/>
            <a:chOff x="7499374" y="3309532"/>
            <a:chExt cx="1060684" cy="1060686"/>
          </a:xfrm>
        </p:grpSpPr>
        <p:sp>
          <p:nvSpPr>
            <p:cNvPr id="153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4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5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56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7583622" y="3653921"/>
              <a:ext cx="900101" cy="456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2012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3433202" y="2434607"/>
            <a:ext cx="858366" cy="858368"/>
            <a:chOff x="7499374" y="3309532"/>
            <a:chExt cx="1060684" cy="1060686"/>
          </a:xfrm>
        </p:grpSpPr>
        <p:sp>
          <p:nvSpPr>
            <p:cNvPr id="159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0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1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62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7583622" y="3653921"/>
              <a:ext cx="900101" cy="456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2011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2266946" y="2452819"/>
            <a:ext cx="858366" cy="858368"/>
            <a:chOff x="7499374" y="3309532"/>
            <a:chExt cx="1060684" cy="1060686"/>
          </a:xfrm>
        </p:grpSpPr>
        <p:sp>
          <p:nvSpPr>
            <p:cNvPr id="165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6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7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68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7583622" y="3653921"/>
              <a:ext cx="900101" cy="456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2010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1100690" y="2471030"/>
            <a:ext cx="858366" cy="858368"/>
            <a:chOff x="7499374" y="3309532"/>
            <a:chExt cx="1060684" cy="1060686"/>
          </a:xfrm>
        </p:grpSpPr>
        <p:sp>
          <p:nvSpPr>
            <p:cNvPr id="171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2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74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7583622" y="3653921"/>
              <a:ext cx="900101" cy="456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2009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64755" y="699542"/>
            <a:ext cx="65570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80"/>
          <p:cNvSpPr>
            <a:spLocks noChangeArrowheads="1"/>
          </p:cNvSpPr>
          <p:nvPr/>
        </p:nvSpPr>
        <p:spPr bwMode="auto">
          <a:xfrm>
            <a:off x="971600" y="3024541"/>
            <a:ext cx="1224653" cy="5010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80"/>
          <p:cNvSpPr>
            <a:spLocks noChangeArrowheads="1"/>
          </p:cNvSpPr>
          <p:nvPr/>
        </p:nvSpPr>
        <p:spPr bwMode="auto">
          <a:xfrm>
            <a:off x="2086071" y="3024541"/>
            <a:ext cx="1224653" cy="5010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val 80"/>
          <p:cNvSpPr>
            <a:spLocks noChangeArrowheads="1"/>
          </p:cNvSpPr>
          <p:nvPr/>
        </p:nvSpPr>
        <p:spPr bwMode="auto">
          <a:xfrm>
            <a:off x="3301600" y="3001110"/>
            <a:ext cx="1224653" cy="5010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80"/>
          <p:cNvSpPr>
            <a:spLocks noChangeArrowheads="1"/>
          </p:cNvSpPr>
          <p:nvPr/>
        </p:nvSpPr>
        <p:spPr bwMode="auto">
          <a:xfrm>
            <a:off x="4431560" y="2995406"/>
            <a:ext cx="1224653" cy="5010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0"/>
          <p:cNvSpPr>
            <a:spLocks noChangeArrowheads="1"/>
          </p:cNvSpPr>
          <p:nvPr/>
        </p:nvSpPr>
        <p:spPr bwMode="auto">
          <a:xfrm>
            <a:off x="5546031" y="2995406"/>
            <a:ext cx="1224653" cy="5010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val 80"/>
          <p:cNvSpPr>
            <a:spLocks noChangeArrowheads="1"/>
          </p:cNvSpPr>
          <p:nvPr/>
        </p:nvSpPr>
        <p:spPr bwMode="auto">
          <a:xfrm>
            <a:off x="6773584" y="2995406"/>
            <a:ext cx="1224653" cy="5010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val 26"/>
          <p:cNvSpPr>
            <a:spLocks noChangeAspect="1" noChangeArrowheads="1"/>
          </p:cNvSpPr>
          <p:nvPr/>
        </p:nvSpPr>
        <p:spPr bwMode="auto">
          <a:xfrm rot="18900000">
            <a:off x="6926969" y="2502986"/>
            <a:ext cx="591572" cy="317234"/>
          </a:xfrm>
          <a:prstGeom prst="ellipse">
            <a:avLst/>
          </a:prstGeom>
          <a:gradFill rotWithShape="1">
            <a:gsLst>
              <a:gs pos="0">
                <a:schemeClr val="bg1">
                  <a:alpha val="33000"/>
                </a:schemeClr>
              </a:gs>
              <a:gs pos="100000">
                <a:schemeClr val="bg1">
                  <a:gamma/>
                  <a:shade val="46275"/>
                  <a:invGamma/>
                  <a:alpha val="0"/>
                </a:schemeClr>
              </a:gs>
            </a:gsLst>
            <a:lin ang="5400000" scaled="1"/>
          </a:gradFill>
          <a:ln w="381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자유형 86"/>
          <p:cNvSpPr/>
          <p:nvPr/>
        </p:nvSpPr>
        <p:spPr>
          <a:xfrm rot="5839189">
            <a:off x="6895509" y="2683162"/>
            <a:ext cx="600720" cy="452183"/>
          </a:xfrm>
          <a:custGeom>
            <a:avLst/>
            <a:gdLst>
              <a:gd name="connsiteX0" fmla="*/ 0 w 2171700"/>
              <a:gd name="connsiteY0" fmla="*/ 1038225 h 1914525"/>
              <a:gd name="connsiteX1" fmla="*/ 390525 w 2171700"/>
              <a:gd name="connsiteY1" fmla="*/ 1571625 h 1914525"/>
              <a:gd name="connsiteX2" fmla="*/ 819150 w 2171700"/>
              <a:gd name="connsiteY2" fmla="*/ 1914525 h 1914525"/>
              <a:gd name="connsiteX3" fmla="*/ 1409700 w 2171700"/>
              <a:gd name="connsiteY3" fmla="*/ 1771650 h 1914525"/>
              <a:gd name="connsiteX4" fmla="*/ 1876425 w 2171700"/>
              <a:gd name="connsiteY4" fmla="*/ 1371600 h 1914525"/>
              <a:gd name="connsiteX5" fmla="*/ 2171700 w 2171700"/>
              <a:gd name="connsiteY5" fmla="*/ 752475 h 1914525"/>
              <a:gd name="connsiteX6" fmla="*/ 2105025 w 2171700"/>
              <a:gd name="connsiteY6" fmla="*/ 0 h 1914525"/>
              <a:gd name="connsiteX7" fmla="*/ 1990725 w 2171700"/>
              <a:gd name="connsiteY7" fmla="*/ 209550 h 1914525"/>
              <a:gd name="connsiteX8" fmla="*/ 1733550 w 2171700"/>
              <a:gd name="connsiteY8" fmla="*/ 514350 h 1914525"/>
              <a:gd name="connsiteX9" fmla="*/ 1428750 w 2171700"/>
              <a:gd name="connsiteY9" fmla="*/ 533400 h 1914525"/>
              <a:gd name="connsiteX10" fmla="*/ 790575 w 2171700"/>
              <a:gd name="connsiteY10" fmla="*/ 942975 h 1914525"/>
              <a:gd name="connsiteX11" fmla="*/ 209550 w 2171700"/>
              <a:gd name="connsiteY11" fmla="*/ 1047750 h 1914525"/>
              <a:gd name="connsiteX12" fmla="*/ 0 w 2171700"/>
              <a:gd name="connsiteY12" fmla="*/ 1038225 h 1914525"/>
              <a:gd name="connsiteX0" fmla="*/ 30162 w 2201862"/>
              <a:gd name="connsiteY0" fmla="*/ 1038225 h 1914525"/>
              <a:gd name="connsiteX1" fmla="*/ 420687 w 2201862"/>
              <a:gd name="connsiteY1" fmla="*/ 1571625 h 1914525"/>
              <a:gd name="connsiteX2" fmla="*/ 849312 w 2201862"/>
              <a:gd name="connsiteY2" fmla="*/ 1914525 h 1914525"/>
              <a:gd name="connsiteX3" fmla="*/ 1439862 w 2201862"/>
              <a:gd name="connsiteY3" fmla="*/ 1771650 h 1914525"/>
              <a:gd name="connsiteX4" fmla="*/ 1906587 w 2201862"/>
              <a:gd name="connsiteY4" fmla="*/ 1371600 h 1914525"/>
              <a:gd name="connsiteX5" fmla="*/ 2201862 w 2201862"/>
              <a:gd name="connsiteY5" fmla="*/ 752475 h 1914525"/>
              <a:gd name="connsiteX6" fmla="*/ 2135187 w 2201862"/>
              <a:gd name="connsiteY6" fmla="*/ 0 h 1914525"/>
              <a:gd name="connsiteX7" fmla="*/ 2020887 w 2201862"/>
              <a:gd name="connsiteY7" fmla="*/ 209550 h 1914525"/>
              <a:gd name="connsiteX8" fmla="*/ 1763712 w 2201862"/>
              <a:gd name="connsiteY8" fmla="*/ 514350 h 1914525"/>
              <a:gd name="connsiteX9" fmla="*/ 1458912 w 2201862"/>
              <a:gd name="connsiteY9" fmla="*/ 533400 h 1914525"/>
              <a:gd name="connsiteX10" fmla="*/ 820737 w 2201862"/>
              <a:gd name="connsiteY10" fmla="*/ 942975 h 1914525"/>
              <a:gd name="connsiteX11" fmla="*/ 239712 w 2201862"/>
              <a:gd name="connsiteY11" fmla="*/ 1047750 h 1914525"/>
              <a:gd name="connsiteX12" fmla="*/ 30162 w 2201862"/>
              <a:gd name="connsiteY12" fmla="*/ 1038225 h 1914525"/>
              <a:gd name="connsiteX0" fmla="*/ 30162 w 2201862"/>
              <a:gd name="connsiteY0" fmla="*/ 1038225 h 1914525"/>
              <a:gd name="connsiteX1" fmla="*/ 420687 w 2201862"/>
              <a:gd name="connsiteY1" fmla="*/ 1571625 h 1914525"/>
              <a:gd name="connsiteX2" fmla="*/ 849312 w 2201862"/>
              <a:gd name="connsiteY2" fmla="*/ 1914525 h 1914525"/>
              <a:gd name="connsiteX3" fmla="*/ 1439862 w 2201862"/>
              <a:gd name="connsiteY3" fmla="*/ 1771650 h 1914525"/>
              <a:gd name="connsiteX4" fmla="*/ 1906587 w 2201862"/>
              <a:gd name="connsiteY4" fmla="*/ 1371600 h 1914525"/>
              <a:gd name="connsiteX5" fmla="*/ 2201862 w 2201862"/>
              <a:gd name="connsiteY5" fmla="*/ 752475 h 1914525"/>
              <a:gd name="connsiteX6" fmla="*/ 2135187 w 2201862"/>
              <a:gd name="connsiteY6" fmla="*/ 0 h 1914525"/>
              <a:gd name="connsiteX7" fmla="*/ 2020887 w 2201862"/>
              <a:gd name="connsiteY7" fmla="*/ 209550 h 1914525"/>
              <a:gd name="connsiteX8" fmla="*/ 1763712 w 2201862"/>
              <a:gd name="connsiteY8" fmla="*/ 514350 h 1914525"/>
              <a:gd name="connsiteX9" fmla="*/ 1458912 w 2201862"/>
              <a:gd name="connsiteY9" fmla="*/ 533400 h 1914525"/>
              <a:gd name="connsiteX10" fmla="*/ 820737 w 2201862"/>
              <a:gd name="connsiteY10" fmla="*/ 942975 h 1914525"/>
              <a:gd name="connsiteX11" fmla="*/ 239712 w 2201862"/>
              <a:gd name="connsiteY11" fmla="*/ 1047750 h 1914525"/>
              <a:gd name="connsiteX12" fmla="*/ 30162 w 2201862"/>
              <a:gd name="connsiteY12" fmla="*/ 1038225 h 1914525"/>
              <a:gd name="connsiteX0" fmla="*/ 30162 w 2201862"/>
              <a:gd name="connsiteY0" fmla="*/ 1038225 h 1914525"/>
              <a:gd name="connsiteX1" fmla="*/ 420687 w 2201862"/>
              <a:gd name="connsiteY1" fmla="*/ 1571625 h 1914525"/>
              <a:gd name="connsiteX2" fmla="*/ 849312 w 2201862"/>
              <a:gd name="connsiteY2" fmla="*/ 1914525 h 1914525"/>
              <a:gd name="connsiteX3" fmla="*/ 1439862 w 2201862"/>
              <a:gd name="connsiteY3" fmla="*/ 1771650 h 1914525"/>
              <a:gd name="connsiteX4" fmla="*/ 1906587 w 2201862"/>
              <a:gd name="connsiteY4" fmla="*/ 1371600 h 1914525"/>
              <a:gd name="connsiteX5" fmla="*/ 2201862 w 2201862"/>
              <a:gd name="connsiteY5" fmla="*/ 752475 h 1914525"/>
              <a:gd name="connsiteX6" fmla="*/ 2135187 w 2201862"/>
              <a:gd name="connsiteY6" fmla="*/ 0 h 1914525"/>
              <a:gd name="connsiteX7" fmla="*/ 2020887 w 2201862"/>
              <a:gd name="connsiteY7" fmla="*/ 209550 h 1914525"/>
              <a:gd name="connsiteX8" fmla="*/ 1763712 w 2201862"/>
              <a:gd name="connsiteY8" fmla="*/ 514350 h 1914525"/>
              <a:gd name="connsiteX9" fmla="*/ 1458912 w 2201862"/>
              <a:gd name="connsiteY9" fmla="*/ 533400 h 1914525"/>
              <a:gd name="connsiteX10" fmla="*/ 820737 w 2201862"/>
              <a:gd name="connsiteY10" fmla="*/ 942975 h 1914525"/>
              <a:gd name="connsiteX11" fmla="*/ 239712 w 2201862"/>
              <a:gd name="connsiteY11" fmla="*/ 1047750 h 1914525"/>
              <a:gd name="connsiteX12" fmla="*/ 30162 w 2201862"/>
              <a:gd name="connsiteY12" fmla="*/ 1038225 h 1914525"/>
              <a:gd name="connsiteX0" fmla="*/ 30162 w 2201862"/>
              <a:gd name="connsiteY0" fmla="*/ 1038225 h 1914525"/>
              <a:gd name="connsiteX1" fmla="*/ 420687 w 2201862"/>
              <a:gd name="connsiteY1" fmla="*/ 1571625 h 1914525"/>
              <a:gd name="connsiteX2" fmla="*/ 849312 w 2201862"/>
              <a:gd name="connsiteY2" fmla="*/ 1914525 h 1914525"/>
              <a:gd name="connsiteX3" fmla="*/ 1439862 w 2201862"/>
              <a:gd name="connsiteY3" fmla="*/ 1771650 h 1914525"/>
              <a:gd name="connsiteX4" fmla="*/ 1906587 w 2201862"/>
              <a:gd name="connsiteY4" fmla="*/ 1371600 h 1914525"/>
              <a:gd name="connsiteX5" fmla="*/ 2201862 w 2201862"/>
              <a:gd name="connsiteY5" fmla="*/ 752475 h 1914525"/>
              <a:gd name="connsiteX6" fmla="*/ 2135187 w 2201862"/>
              <a:gd name="connsiteY6" fmla="*/ 0 h 1914525"/>
              <a:gd name="connsiteX7" fmla="*/ 2020887 w 2201862"/>
              <a:gd name="connsiteY7" fmla="*/ 209550 h 1914525"/>
              <a:gd name="connsiteX8" fmla="*/ 1763712 w 2201862"/>
              <a:gd name="connsiteY8" fmla="*/ 514350 h 1914525"/>
              <a:gd name="connsiteX9" fmla="*/ 1458912 w 2201862"/>
              <a:gd name="connsiteY9" fmla="*/ 533400 h 1914525"/>
              <a:gd name="connsiteX10" fmla="*/ 820737 w 2201862"/>
              <a:gd name="connsiteY10" fmla="*/ 942975 h 1914525"/>
              <a:gd name="connsiteX11" fmla="*/ 239712 w 2201862"/>
              <a:gd name="connsiteY11" fmla="*/ 1047750 h 1914525"/>
              <a:gd name="connsiteX12" fmla="*/ 30162 w 2201862"/>
              <a:gd name="connsiteY12" fmla="*/ 1038225 h 1914525"/>
              <a:gd name="connsiteX0" fmla="*/ 30162 w 2201862"/>
              <a:gd name="connsiteY0" fmla="*/ 1128712 h 2005012"/>
              <a:gd name="connsiteX1" fmla="*/ 420687 w 2201862"/>
              <a:gd name="connsiteY1" fmla="*/ 1662112 h 2005012"/>
              <a:gd name="connsiteX2" fmla="*/ 849312 w 2201862"/>
              <a:gd name="connsiteY2" fmla="*/ 2005012 h 2005012"/>
              <a:gd name="connsiteX3" fmla="*/ 1439862 w 2201862"/>
              <a:gd name="connsiteY3" fmla="*/ 1862137 h 2005012"/>
              <a:gd name="connsiteX4" fmla="*/ 1906587 w 2201862"/>
              <a:gd name="connsiteY4" fmla="*/ 1462087 h 2005012"/>
              <a:gd name="connsiteX5" fmla="*/ 2201862 w 2201862"/>
              <a:gd name="connsiteY5" fmla="*/ 842962 h 2005012"/>
              <a:gd name="connsiteX6" fmla="*/ 2135187 w 2201862"/>
              <a:gd name="connsiteY6" fmla="*/ 90487 h 2005012"/>
              <a:gd name="connsiteX7" fmla="*/ 2020887 w 2201862"/>
              <a:gd name="connsiteY7" fmla="*/ 300037 h 2005012"/>
              <a:gd name="connsiteX8" fmla="*/ 1763712 w 2201862"/>
              <a:gd name="connsiteY8" fmla="*/ 604837 h 2005012"/>
              <a:gd name="connsiteX9" fmla="*/ 1458912 w 2201862"/>
              <a:gd name="connsiteY9" fmla="*/ 623887 h 2005012"/>
              <a:gd name="connsiteX10" fmla="*/ 820737 w 2201862"/>
              <a:gd name="connsiteY10" fmla="*/ 1033462 h 2005012"/>
              <a:gd name="connsiteX11" fmla="*/ 239712 w 2201862"/>
              <a:gd name="connsiteY11" fmla="*/ 1138237 h 2005012"/>
              <a:gd name="connsiteX12" fmla="*/ 30162 w 2201862"/>
              <a:gd name="connsiteY12" fmla="*/ 1128712 h 2005012"/>
              <a:gd name="connsiteX0" fmla="*/ 30162 w 2239962"/>
              <a:gd name="connsiteY0" fmla="*/ 1128712 h 2005012"/>
              <a:gd name="connsiteX1" fmla="*/ 420687 w 2239962"/>
              <a:gd name="connsiteY1" fmla="*/ 1662112 h 2005012"/>
              <a:gd name="connsiteX2" fmla="*/ 849312 w 2239962"/>
              <a:gd name="connsiteY2" fmla="*/ 2005012 h 2005012"/>
              <a:gd name="connsiteX3" fmla="*/ 1439862 w 2239962"/>
              <a:gd name="connsiteY3" fmla="*/ 1862137 h 2005012"/>
              <a:gd name="connsiteX4" fmla="*/ 1906587 w 2239962"/>
              <a:gd name="connsiteY4" fmla="*/ 1462087 h 2005012"/>
              <a:gd name="connsiteX5" fmla="*/ 2201862 w 2239962"/>
              <a:gd name="connsiteY5" fmla="*/ 842962 h 2005012"/>
              <a:gd name="connsiteX6" fmla="*/ 2135187 w 2239962"/>
              <a:gd name="connsiteY6" fmla="*/ 90487 h 2005012"/>
              <a:gd name="connsiteX7" fmla="*/ 2020887 w 2239962"/>
              <a:gd name="connsiteY7" fmla="*/ 300037 h 2005012"/>
              <a:gd name="connsiteX8" fmla="*/ 1763712 w 2239962"/>
              <a:gd name="connsiteY8" fmla="*/ 604837 h 2005012"/>
              <a:gd name="connsiteX9" fmla="*/ 1458912 w 2239962"/>
              <a:gd name="connsiteY9" fmla="*/ 623887 h 2005012"/>
              <a:gd name="connsiteX10" fmla="*/ 820737 w 2239962"/>
              <a:gd name="connsiteY10" fmla="*/ 1033462 h 2005012"/>
              <a:gd name="connsiteX11" fmla="*/ 239712 w 2239962"/>
              <a:gd name="connsiteY11" fmla="*/ 1138237 h 2005012"/>
              <a:gd name="connsiteX12" fmla="*/ 30162 w 2239962"/>
              <a:gd name="connsiteY12" fmla="*/ 1128712 h 2005012"/>
              <a:gd name="connsiteX0" fmla="*/ 30162 w 2239962"/>
              <a:gd name="connsiteY0" fmla="*/ 1128712 h 2005012"/>
              <a:gd name="connsiteX1" fmla="*/ 420687 w 2239962"/>
              <a:gd name="connsiteY1" fmla="*/ 1662112 h 2005012"/>
              <a:gd name="connsiteX2" fmla="*/ 849312 w 2239962"/>
              <a:gd name="connsiteY2" fmla="*/ 2005012 h 2005012"/>
              <a:gd name="connsiteX3" fmla="*/ 1439862 w 2239962"/>
              <a:gd name="connsiteY3" fmla="*/ 1862137 h 2005012"/>
              <a:gd name="connsiteX4" fmla="*/ 1906587 w 2239962"/>
              <a:gd name="connsiteY4" fmla="*/ 1462087 h 2005012"/>
              <a:gd name="connsiteX5" fmla="*/ 2201862 w 2239962"/>
              <a:gd name="connsiteY5" fmla="*/ 842962 h 2005012"/>
              <a:gd name="connsiteX6" fmla="*/ 2135187 w 2239962"/>
              <a:gd name="connsiteY6" fmla="*/ 90487 h 2005012"/>
              <a:gd name="connsiteX7" fmla="*/ 2020887 w 2239962"/>
              <a:gd name="connsiteY7" fmla="*/ 300037 h 2005012"/>
              <a:gd name="connsiteX8" fmla="*/ 1763712 w 2239962"/>
              <a:gd name="connsiteY8" fmla="*/ 604837 h 2005012"/>
              <a:gd name="connsiteX9" fmla="*/ 1458912 w 2239962"/>
              <a:gd name="connsiteY9" fmla="*/ 623887 h 2005012"/>
              <a:gd name="connsiteX10" fmla="*/ 820737 w 2239962"/>
              <a:gd name="connsiteY10" fmla="*/ 1033462 h 2005012"/>
              <a:gd name="connsiteX11" fmla="*/ 239712 w 2239962"/>
              <a:gd name="connsiteY11" fmla="*/ 1138237 h 2005012"/>
              <a:gd name="connsiteX12" fmla="*/ 30162 w 2239962"/>
              <a:gd name="connsiteY12" fmla="*/ 1128712 h 2005012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820737 w 2239962"/>
              <a:gd name="connsiteY9" fmla="*/ 1033462 h 2038350"/>
              <a:gd name="connsiteX10" fmla="*/ 239712 w 2239962"/>
              <a:gd name="connsiteY10" fmla="*/ 1138237 h 2038350"/>
              <a:gd name="connsiteX11" fmla="*/ 30162 w 2239962"/>
              <a:gd name="connsiteY11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820737 w 2239962"/>
              <a:gd name="connsiteY9" fmla="*/ 1033462 h 2038350"/>
              <a:gd name="connsiteX10" fmla="*/ 239712 w 2239962"/>
              <a:gd name="connsiteY10" fmla="*/ 1138237 h 2038350"/>
              <a:gd name="connsiteX11" fmla="*/ 30162 w 2239962"/>
              <a:gd name="connsiteY11" fmla="*/ 1128712 h 2038350"/>
              <a:gd name="connsiteX0" fmla="*/ 30162 w 2220912"/>
              <a:gd name="connsiteY0" fmla="*/ 868362 h 1778000"/>
              <a:gd name="connsiteX1" fmla="*/ 420687 w 2220912"/>
              <a:gd name="connsiteY1" fmla="*/ 1401762 h 1778000"/>
              <a:gd name="connsiteX2" fmla="*/ 849312 w 2220912"/>
              <a:gd name="connsiteY2" fmla="*/ 1744662 h 1778000"/>
              <a:gd name="connsiteX3" fmla="*/ 1439862 w 2220912"/>
              <a:gd name="connsiteY3" fmla="*/ 1601787 h 1778000"/>
              <a:gd name="connsiteX4" fmla="*/ 1906587 w 2220912"/>
              <a:gd name="connsiteY4" fmla="*/ 1201737 h 1778000"/>
              <a:gd name="connsiteX5" fmla="*/ 2201862 w 2220912"/>
              <a:gd name="connsiteY5" fmla="*/ 582612 h 1778000"/>
              <a:gd name="connsiteX6" fmla="*/ 2020887 w 2220912"/>
              <a:gd name="connsiteY6" fmla="*/ 39687 h 1778000"/>
              <a:gd name="connsiteX7" fmla="*/ 1763712 w 2220912"/>
              <a:gd name="connsiteY7" fmla="*/ 344487 h 1778000"/>
              <a:gd name="connsiteX8" fmla="*/ 820737 w 2220912"/>
              <a:gd name="connsiteY8" fmla="*/ 773112 h 1778000"/>
              <a:gd name="connsiteX9" fmla="*/ 239712 w 2220912"/>
              <a:gd name="connsiteY9" fmla="*/ 877887 h 1778000"/>
              <a:gd name="connsiteX10" fmla="*/ 30162 w 2220912"/>
              <a:gd name="connsiteY10" fmla="*/ 868362 h 1778000"/>
              <a:gd name="connsiteX0" fmla="*/ 30162 w 2220912"/>
              <a:gd name="connsiteY0" fmla="*/ 868362 h 1778000"/>
              <a:gd name="connsiteX1" fmla="*/ 420687 w 2220912"/>
              <a:gd name="connsiteY1" fmla="*/ 1401762 h 1778000"/>
              <a:gd name="connsiteX2" fmla="*/ 849312 w 2220912"/>
              <a:gd name="connsiteY2" fmla="*/ 1744662 h 1778000"/>
              <a:gd name="connsiteX3" fmla="*/ 1439862 w 2220912"/>
              <a:gd name="connsiteY3" fmla="*/ 1601787 h 1778000"/>
              <a:gd name="connsiteX4" fmla="*/ 1906587 w 2220912"/>
              <a:gd name="connsiteY4" fmla="*/ 1201737 h 1778000"/>
              <a:gd name="connsiteX5" fmla="*/ 2201862 w 2220912"/>
              <a:gd name="connsiteY5" fmla="*/ 582612 h 1778000"/>
              <a:gd name="connsiteX6" fmla="*/ 2020887 w 2220912"/>
              <a:gd name="connsiteY6" fmla="*/ 39687 h 1778000"/>
              <a:gd name="connsiteX7" fmla="*/ 1763712 w 2220912"/>
              <a:gd name="connsiteY7" fmla="*/ 344487 h 1778000"/>
              <a:gd name="connsiteX8" fmla="*/ 820737 w 2220912"/>
              <a:gd name="connsiteY8" fmla="*/ 773112 h 1778000"/>
              <a:gd name="connsiteX9" fmla="*/ 239712 w 2220912"/>
              <a:gd name="connsiteY9" fmla="*/ 877887 h 1778000"/>
              <a:gd name="connsiteX10" fmla="*/ 30162 w 2220912"/>
              <a:gd name="connsiteY10" fmla="*/ 868362 h 1778000"/>
              <a:gd name="connsiteX0" fmla="*/ 30162 w 2312374"/>
              <a:gd name="connsiteY0" fmla="*/ 869819 h 1779457"/>
              <a:gd name="connsiteX1" fmla="*/ 420687 w 2312374"/>
              <a:gd name="connsiteY1" fmla="*/ 1403219 h 1779457"/>
              <a:gd name="connsiteX2" fmla="*/ 849312 w 2312374"/>
              <a:gd name="connsiteY2" fmla="*/ 1746119 h 1779457"/>
              <a:gd name="connsiteX3" fmla="*/ 1439862 w 2312374"/>
              <a:gd name="connsiteY3" fmla="*/ 1603244 h 1779457"/>
              <a:gd name="connsiteX4" fmla="*/ 1906587 w 2312374"/>
              <a:gd name="connsiteY4" fmla="*/ 1203194 h 1779457"/>
              <a:gd name="connsiteX5" fmla="*/ 2201862 w 2312374"/>
              <a:gd name="connsiteY5" fmla="*/ 584069 h 1779457"/>
              <a:gd name="connsiteX6" fmla="*/ 2239349 w 2312374"/>
              <a:gd name="connsiteY6" fmla="*/ 39687 h 1779457"/>
              <a:gd name="connsiteX7" fmla="*/ 1763712 w 2312374"/>
              <a:gd name="connsiteY7" fmla="*/ 345944 h 1779457"/>
              <a:gd name="connsiteX8" fmla="*/ 820737 w 2312374"/>
              <a:gd name="connsiteY8" fmla="*/ 774569 h 1779457"/>
              <a:gd name="connsiteX9" fmla="*/ 239712 w 2312374"/>
              <a:gd name="connsiteY9" fmla="*/ 879344 h 1779457"/>
              <a:gd name="connsiteX10" fmla="*/ 30162 w 2312374"/>
              <a:gd name="connsiteY10" fmla="*/ 869819 h 1779457"/>
              <a:gd name="connsiteX0" fmla="*/ 30162 w 2332627"/>
              <a:gd name="connsiteY0" fmla="*/ 846217 h 1755855"/>
              <a:gd name="connsiteX1" fmla="*/ 420687 w 2332627"/>
              <a:gd name="connsiteY1" fmla="*/ 1379617 h 1755855"/>
              <a:gd name="connsiteX2" fmla="*/ 849312 w 2332627"/>
              <a:gd name="connsiteY2" fmla="*/ 1722517 h 1755855"/>
              <a:gd name="connsiteX3" fmla="*/ 1439862 w 2332627"/>
              <a:gd name="connsiteY3" fmla="*/ 1579642 h 1755855"/>
              <a:gd name="connsiteX4" fmla="*/ 1906587 w 2332627"/>
              <a:gd name="connsiteY4" fmla="*/ 1179592 h 1755855"/>
              <a:gd name="connsiteX5" fmla="*/ 2201862 w 2332627"/>
              <a:gd name="connsiteY5" fmla="*/ 560467 h 1755855"/>
              <a:gd name="connsiteX6" fmla="*/ 2239349 w 2332627"/>
              <a:gd name="connsiteY6" fmla="*/ 16085 h 1755855"/>
              <a:gd name="connsiteX7" fmla="*/ 1642189 w 2332627"/>
              <a:gd name="connsiteY7" fmla="*/ 463955 h 1755855"/>
              <a:gd name="connsiteX8" fmla="*/ 820737 w 2332627"/>
              <a:gd name="connsiteY8" fmla="*/ 750967 h 1755855"/>
              <a:gd name="connsiteX9" fmla="*/ 239712 w 2332627"/>
              <a:gd name="connsiteY9" fmla="*/ 855742 h 1755855"/>
              <a:gd name="connsiteX10" fmla="*/ 30162 w 2332627"/>
              <a:gd name="connsiteY10" fmla="*/ 846217 h 1755855"/>
              <a:gd name="connsiteX0" fmla="*/ 30162 w 2332628"/>
              <a:gd name="connsiteY0" fmla="*/ 846217 h 1755855"/>
              <a:gd name="connsiteX1" fmla="*/ 420687 w 2332628"/>
              <a:gd name="connsiteY1" fmla="*/ 1379617 h 1755855"/>
              <a:gd name="connsiteX2" fmla="*/ 849312 w 2332628"/>
              <a:gd name="connsiteY2" fmla="*/ 1722517 h 1755855"/>
              <a:gd name="connsiteX3" fmla="*/ 1439862 w 2332628"/>
              <a:gd name="connsiteY3" fmla="*/ 1579642 h 1755855"/>
              <a:gd name="connsiteX4" fmla="*/ 1906587 w 2332628"/>
              <a:gd name="connsiteY4" fmla="*/ 1179592 h 1755855"/>
              <a:gd name="connsiteX5" fmla="*/ 2201862 w 2332628"/>
              <a:gd name="connsiteY5" fmla="*/ 560467 h 1755855"/>
              <a:gd name="connsiteX6" fmla="*/ 2239349 w 2332628"/>
              <a:gd name="connsiteY6" fmla="*/ 16085 h 1755855"/>
              <a:gd name="connsiteX7" fmla="*/ 1642189 w 2332628"/>
              <a:gd name="connsiteY7" fmla="*/ 463955 h 1755855"/>
              <a:gd name="connsiteX8" fmla="*/ 970384 w 2332628"/>
              <a:gd name="connsiteY8" fmla="*/ 538600 h 1755855"/>
              <a:gd name="connsiteX9" fmla="*/ 239712 w 2332628"/>
              <a:gd name="connsiteY9" fmla="*/ 855742 h 1755855"/>
              <a:gd name="connsiteX10" fmla="*/ 30162 w 2332628"/>
              <a:gd name="connsiteY10" fmla="*/ 846217 h 1755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32628" h="1755855">
                <a:moveTo>
                  <a:pt x="30162" y="846217"/>
                </a:moveTo>
                <a:cubicBezTo>
                  <a:pt x="60324" y="933529"/>
                  <a:pt x="284162" y="1233567"/>
                  <a:pt x="420687" y="1379617"/>
                </a:cubicBezTo>
                <a:cubicBezTo>
                  <a:pt x="557212" y="1525667"/>
                  <a:pt x="679449" y="1689179"/>
                  <a:pt x="849312" y="1722517"/>
                </a:cubicBezTo>
                <a:cubicBezTo>
                  <a:pt x="1019175" y="1755855"/>
                  <a:pt x="1263650" y="1670129"/>
                  <a:pt x="1439862" y="1579642"/>
                </a:cubicBezTo>
                <a:cubicBezTo>
                  <a:pt x="1616074" y="1489155"/>
                  <a:pt x="1779587" y="1349455"/>
                  <a:pt x="1906587" y="1179592"/>
                </a:cubicBezTo>
                <a:cubicBezTo>
                  <a:pt x="2033587" y="1009729"/>
                  <a:pt x="2146402" y="754385"/>
                  <a:pt x="2201862" y="560467"/>
                </a:cubicBezTo>
                <a:cubicBezTo>
                  <a:pt x="2257322" y="366549"/>
                  <a:pt x="2332628" y="32170"/>
                  <a:pt x="2239349" y="16085"/>
                </a:cubicBezTo>
                <a:cubicBezTo>
                  <a:pt x="2146070" y="0"/>
                  <a:pt x="1853683" y="376869"/>
                  <a:pt x="1642189" y="463955"/>
                </a:cubicBezTo>
                <a:cubicBezTo>
                  <a:pt x="1430695" y="551041"/>
                  <a:pt x="1204130" y="473302"/>
                  <a:pt x="970384" y="538600"/>
                </a:cubicBezTo>
                <a:cubicBezTo>
                  <a:pt x="736638" y="603898"/>
                  <a:pt x="396416" y="804472"/>
                  <a:pt x="239712" y="855742"/>
                </a:cubicBezTo>
                <a:cubicBezTo>
                  <a:pt x="83008" y="907012"/>
                  <a:pt x="0" y="758905"/>
                  <a:pt x="30162" y="846217"/>
                </a:cubicBezTo>
                <a:close/>
              </a:path>
            </a:pathLst>
          </a:custGeom>
          <a:gradFill flip="none" rotWithShape="1">
            <a:gsLst>
              <a:gs pos="74000">
                <a:schemeClr val="bg1">
                  <a:alpha val="11000"/>
                </a:schemeClr>
              </a:gs>
              <a:gs pos="28000">
                <a:schemeClr val="bg1">
                  <a:alpha val="0"/>
                </a:schemeClr>
              </a:gs>
              <a:gs pos="0">
                <a:schemeClr val="bg1">
                  <a:alpha val="0"/>
                </a:schemeClr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val 26"/>
          <p:cNvSpPr>
            <a:spLocks noChangeAspect="1" noChangeArrowheads="1"/>
          </p:cNvSpPr>
          <p:nvPr/>
        </p:nvSpPr>
        <p:spPr bwMode="auto">
          <a:xfrm rot="8100000">
            <a:off x="7282332" y="2848016"/>
            <a:ext cx="591572" cy="317234"/>
          </a:xfrm>
          <a:prstGeom prst="ellipse">
            <a:avLst/>
          </a:prstGeom>
          <a:gradFill rotWithShape="1">
            <a:gsLst>
              <a:gs pos="0">
                <a:schemeClr val="bg1">
                  <a:alpha val="33000"/>
                </a:schemeClr>
              </a:gs>
              <a:gs pos="20000">
                <a:schemeClr val="bg1">
                  <a:gamma/>
                  <a:shade val="46275"/>
                  <a:invGamma/>
                  <a:alpha val="0"/>
                </a:schemeClr>
              </a:gs>
            </a:gsLst>
            <a:lin ang="5400000" scaled="1"/>
          </a:gradFill>
          <a:ln w="381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직선 연결선 88"/>
          <p:cNvCxnSpPr/>
          <p:nvPr/>
        </p:nvCxnSpPr>
        <p:spPr>
          <a:xfrm rot="5400000">
            <a:off x="839496" y="2003186"/>
            <a:ext cx="131114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그룹 49"/>
          <p:cNvGrpSpPr>
            <a:grpSpLocks/>
          </p:cNvGrpSpPr>
          <p:nvPr/>
        </p:nvGrpSpPr>
        <p:grpSpPr bwMode="auto">
          <a:xfrm>
            <a:off x="1561889" y="1347615"/>
            <a:ext cx="1963647" cy="844341"/>
            <a:chOff x="1411094" y="1711905"/>
            <a:chExt cx="2092733" cy="1044754"/>
          </a:xfrm>
        </p:grpSpPr>
        <p:sp>
          <p:nvSpPr>
            <p:cNvPr id="16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56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2009 </a:t>
              </a:r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 bwMode="auto">
            <a:xfrm>
              <a:off x="1457114" y="2071164"/>
              <a:ext cx="1933477" cy="6854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18" name="직선 연결선 92"/>
          <p:cNvCxnSpPr/>
          <p:nvPr/>
        </p:nvCxnSpPr>
        <p:spPr>
          <a:xfrm rot="5400000">
            <a:off x="3087995" y="2003186"/>
            <a:ext cx="131114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그룹 49"/>
          <p:cNvGrpSpPr>
            <a:grpSpLocks/>
          </p:cNvGrpSpPr>
          <p:nvPr/>
        </p:nvGrpSpPr>
        <p:grpSpPr bwMode="auto">
          <a:xfrm>
            <a:off x="3807837" y="1347615"/>
            <a:ext cx="1963647" cy="844341"/>
            <a:chOff x="1411094" y="1711905"/>
            <a:chExt cx="2092733" cy="1044754"/>
          </a:xfrm>
        </p:grpSpPr>
        <p:sp>
          <p:nvSpPr>
            <p:cNvPr id="20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56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2011 </a:t>
              </a:r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 bwMode="auto">
            <a:xfrm>
              <a:off x="1457114" y="2071164"/>
              <a:ext cx="1933477" cy="6854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22" name="직선 연결선 96"/>
          <p:cNvCxnSpPr/>
          <p:nvPr/>
        </p:nvCxnSpPr>
        <p:spPr>
          <a:xfrm rot="5400000">
            <a:off x="5333943" y="2003186"/>
            <a:ext cx="131114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그룹 49"/>
          <p:cNvGrpSpPr>
            <a:grpSpLocks/>
          </p:cNvGrpSpPr>
          <p:nvPr/>
        </p:nvGrpSpPr>
        <p:grpSpPr bwMode="auto">
          <a:xfrm>
            <a:off x="6051234" y="1347615"/>
            <a:ext cx="1963647" cy="844341"/>
            <a:chOff x="1411094" y="1711905"/>
            <a:chExt cx="2092733" cy="1044754"/>
          </a:xfrm>
        </p:grpSpPr>
        <p:sp>
          <p:nvSpPr>
            <p:cNvPr id="24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56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2013 </a:t>
              </a:r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 bwMode="auto">
            <a:xfrm>
              <a:off x="1457114" y="2071164"/>
              <a:ext cx="1933477" cy="6854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26" name="직선 연결선 100"/>
          <p:cNvCxnSpPr/>
          <p:nvPr/>
        </p:nvCxnSpPr>
        <p:spPr>
          <a:xfrm rot="5400000">
            <a:off x="2541792" y="3660324"/>
            <a:ext cx="13475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그룹 49"/>
          <p:cNvGrpSpPr>
            <a:grpSpLocks/>
          </p:cNvGrpSpPr>
          <p:nvPr/>
        </p:nvGrpSpPr>
        <p:grpSpPr bwMode="auto">
          <a:xfrm>
            <a:off x="1417902" y="3595435"/>
            <a:ext cx="2019993" cy="844341"/>
            <a:chOff x="1411094" y="1711905"/>
            <a:chExt cx="2092733" cy="1044754"/>
          </a:xfrm>
        </p:grpSpPr>
        <p:sp>
          <p:nvSpPr>
            <p:cNvPr id="28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56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2010 </a:t>
              </a:r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 bwMode="auto">
            <a:xfrm>
              <a:off x="1457114" y="2071164"/>
              <a:ext cx="1933477" cy="6854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30" name="직선 연결선 104"/>
          <p:cNvCxnSpPr/>
          <p:nvPr/>
        </p:nvCxnSpPr>
        <p:spPr>
          <a:xfrm rot="5400000">
            <a:off x="4777998" y="3660324"/>
            <a:ext cx="13475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그룹 49"/>
          <p:cNvGrpSpPr>
            <a:grpSpLocks/>
          </p:cNvGrpSpPr>
          <p:nvPr/>
        </p:nvGrpSpPr>
        <p:grpSpPr bwMode="auto">
          <a:xfrm>
            <a:off x="3641199" y="3595435"/>
            <a:ext cx="2019993" cy="844341"/>
            <a:chOff x="1411094" y="1711905"/>
            <a:chExt cx="2092733" cy="1044754"/>
          </a:xfrm>
        </p:grpSpPr>
        <p:sp>
          <p:nvSpPr>
            <p:cNvPr id="32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56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2012 </a:t>
              </a:r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 bwMode="auto">
            <a:xfrm>
              <a:off x="1457114" y="2071164"/>
              <a:ext cx="1933477" cy="6854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36" name="직선 연결선 108"/>
          <p:cNvCxnSpPr/>
          <p:nvPr/>
        </p:nvCxnSpPr>
        <p:spPr>
          <a:xfrm rot="5400000">
            <a:off x="7014205" y="3660324"/>
            <a:ext cx="13475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그룹 49"/>
          <p:cNvGrpSpPr>
            <a:grpSpLocks/>
          </p:cNvGrpSpPr>
          <p:nvPr/>
        </p:nvGrpSpPr>
        <p:grpSpPr bwMode="auto">
          <a:xfrm>
            <a:off x="5864495" y="3595435"/>
            <a:ext cx="2019993" cy="844341"/>
            <a:chOff x="1411094" y="1711905"/>
            <a:chExt cx="2092733" cy="1044754"/>
          </a:xfrm>
        </p:grpSpPr>
        <p:sp>
          <p:nvSpPr>
            <p:cNvPr id="38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56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2014 </a:t>
              </a:r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 bwMode="auto">
            <a:xfrm>
              <a:off x="1457114" y="2071164"/>
              <a:ext cx="1933477" cy="6854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953525" y="2379973"/>
            <a:ext cx="858366" cy="858368"/>
            <a:chOff x="7499374" y="3309532"/>
            <a:chExt cx="1060684" cy="1060686"/>
          </a:xfrm>
        </p:grpSpPr>
        <p:sp>
          <p:nvSpPr>
            <p:cNvPr id="41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4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583622" y="3653921"/>
              <a:ext cx="900101" cy="456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2014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765715" y="2398184"/>
            <a:ext cx="858366" cy="858368"/>
            <a:chOff x="7499374" y="3309532"/>
            <a:chExt cx="1060684" cy="1060686"/>
          </a:xfrm>
        </p:grpSpPr>
        <p:sp>
          <p:nvSpPr>
            <p:cNvPr id="47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0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583622" y="3653921"/>
              <a:ext cx="900101" cy="456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2013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4599459" y="2416396"/>
            <a:ext cx="858366" cy="858368"/>
            <a:chOff x="7499374" y="3309532"/>
            <a:chExt cx="1060684" cy="1060686"/>
          </a:xfrm>
        </p:grpSpPr>
        <p:sp>
          <p:nvSpPr>
            <p:cNvPr id="53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6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7583622" y="3653921"/>
              <a:ext cx="900101" cy="456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2012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433202" y="2434607"/>
            <a:ext cx="858366" cy="858368"/>
            <a:chOff x="7499374" y="3309532"/>
            <a:chExt cx="1060684" cy="1060686"/>
          </a:xfrm>
        </p:grpSpPr>
        <p:sp>
          <p:nvSpPr>
            <p:cNvPr id="59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2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7583622" y="3653921"/>
              <a:ext cx="900101" cy="456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2011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2266946" y="2452819"/>
            <a:ext cx="858366" cy="858368"/>
            <a:chOff x="7499374" y="3309532"/>
            <a:chExt cx="1060684" cy="1060686"/>
          </a:xfrm>
        </p:grpSpPr>
        <p:sp>
          <p:nvSpPr>
            <p:cNvPr id="65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8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7583622" y="3653921"/>
              <a:ext cx="900101" cy="456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2010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1100690" y="2471030"/>
            <a:ext cx="858366" cy="858368"/>
            <a:chOff x="7499374" y="3309532"/>
            <a:chExt cx="1060684" cy="1060686"/>
          </a:xfrm>
        </p:grpSpPr>
        <p:sp>
          <p:nvSpPr>
            <p:cNvPr id="71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4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583622" y="3653921"/>
              <a:ext cx="900101" cy="456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2009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1399</TotalTime>
  <Words>327</Words>
  <Application>Microsoft Office PowerPoint</Application>
  <PresentationFormat>On-screen Show (16:9)</PresentationFormat>
  <Paragraphs>66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2014-04-03T01:51:52Z</dcterms:modified>
</cp:coreProperties>
</file>