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80"/>
          <p:cNvSpPr>
            <a:spLocks noChangeArrowheads="1"/>
          </p:cNvSpPr>
          <p:nvPr/>
        </p:nvSpPr>
        <p:spPr bwMode="auto">
          <a:xfrm>
            <a:off x="209659" y="4115027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80"/>
          <p:cNvSpPr>
            <a:spLocks noChangeArrowheads="1"/>
          </p:cNvSpPr>
          <p:nvPr/>
        </p:nvSpPr>
        <p:spPr bwMode="auto">
          <a:xfrm>
            <a:off x="1586812" y="4115027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0"/>
          <p:cNvSpPr>
            <a:spLocks noChangeArrowheads="1"/>
          </p:cNvSpPr>
          <p:nvPr/>
        </p:nvSpPr>
        <p:spPr bwMode="auto">
          <a:xfrm>
            <a:off x="3088842" y="4086073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80"/>
          <p:cNvSpPr>
            <a:spLocks noChangeArrowheads="1"/>
          </p:cNvSpPr>
          <p:nvPr/>
        </p:nvSpPr>
        <p:spPr bwMode="auto">
          <a:xfrm>
            <a:off x="4485134" y="4079024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80"/>
          <p:cNvSpPr>
            <a:spLocks noChangeArrowheads="1"/>
          </p:cNvSpPr>
          <p:nvPr/>
        </p:nvSpPr>
        <p:spPr bwMode="auto">
          <a:xfrm>
            <a:off x="5862287" y="4079024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al 80"/>
          <p:cNvSpPr>
            <a:spLocks noChangeArrowheads="1"/>
          </p:cNvSpPr>
          <p:nvPr/>
        </p:nvSpPr>
        <p:spPr bwMode="auto">
          <a:xfrm>
            <a:off x="7379175" y="4079024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Oval 26"/>
          <p:cNvSpPr>
            <a:spLocks noChangeAspect="1" noChangeArrowheads="1"/>
          </p:cNvSpPr>
          <p:nvPr/>
        </p:nvSpPr>
        <p:spPr bwMode="auto">
          <a:xfrm rot="18900000">
            <a:off x="7568713" y="3470540"/>
            <a:ext cx="731006" cy="392006"/>
          </a:xfrm>
          <a:prstGeom prst="ellipse">
            <a:avLst/>
          </a:prstGeom>
          <a:gradFill rotWithShape="1">
            <a:gsLst>
              <a:gs pos="0">
                <a:schemeClr val="bg1">
                  <a:alpha val="33000"/>
                </a:schemeClr>
              </a:gs>
              <a:gs pos="10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자유형 86"/>
          <p:cNvSpPr/>
          <p:nvPr/>
        </p:nvSpPr>
        <p:spPr>
          <a:xfrm rot="5839189">
            <a:off x="7529838" y="3693184"/>
            <a:ext cx="742310" cy="558763"/>
          </a:xfrm>
          <a:custGeom>
            <a:avLst/>
            <a:gdLst>
              <a:gd name="connsiteX0" fmla="*/ 0 w 2171700"/>
              <a:gd name="connsiteY0" fmla="*/ 1038225 h 1914525"/>
              <a:gd name="connsiteX1" fmla="*/ 390525 w 2171700"/>
              <a:gd name="connsiteY1" fmla="*/ 1571625 h 1914525"/>
              <a:gd name="connsiteX2" fmla="*/ 819150 w 2171700"/>
              <a:gd name="connsiteY2" fmla="*/ 1914525 h 1914525"/>
              <a:gd name="connsiteX3" fmla="*/ 1409700 w 2171700"/>
              <a:gd name="connsiteY3" fmla="*/ 1771650 h 1914525"/>
              <a:gd name="connsiteX4" fmla="*/ 1876425 w 2171700"/>
              <a:gd name="connsiteY4" fmla="*/ 1371600 h 1914525"/>
              <a:gd name="connsiteX5" fmla="*/ 2171700 w 2171700"/>
              <a:gd name="connsiteY5" fmla="*/ 752475 h 1914525"/>
              <a:gd name="connsiteX6" fmla="*/ 2105025 w 2171700"/>
              <a:gd name="connsiteY6" fmla="*/ 0 h 1914525"/>
              <a:gd name="connsiteX7" fmla="*/ 1990725 w 2171700"/>
              <a:gd name="connsiteY7" fmla="*/ 209550 h 1914525"/>
              <a:gd name="connsiteX8" fmla="*/ 1733550 w 2171700"/>
              <a:gd name="connsiteY8" fmla="*/ 514350 h 1914525"/>
              <a:gd name="connsiteX9" fmla="*/ 1428750 w 2171700"/>
              <a:gd name="connsiteY9" fmla="*/ 533400 h 1914525"/>
              <a:gd name="connsiteX10" fmla="*/ 790575 w 2171700"/>
              <a:gd name="connsiteY10" fmla="*/ 942975 h 1914525"/>
              <a:gd name="connsiteX11" fmla="*/ 209550 w 2171700"/>
              <a:gd name="connsiteY11" fmla="*/ 1047750 h 1914525"/>
              <a:gd name="connsiteX12" fmla="*/ 0 w 2171700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128712 h 2005012"/>
              <a:gd name="connsiteX1" fmla="*/ 420687 w 2201862"/>
              <a:gd name="connsiteY1" fmla="*/ 1662112 h 2005012"/>
              <a:gd name="connsiteX2" fmla="*/ 849312 w 2201862"/>
              <a:gd name="connsiteY2" fmla="*/ 2005012 h 2005012"/>
              <a:gd name="connsiteX3" fmla="*/ 1439862 w 2201862"/>
              <a:gd name="connsiteY3" fmla="*/ 1862137 h 2005012"/>
              <a:gd name="connsiteX4" fmla="*/ 1906587 w 2201862"/>
              <a:gd name="connsiteY4" fmla="*/ 1462087 h 2005012"/>
              <a:gd name="connsiteX5" fmla="*/ 2201862 w 2201862"/>
              <a:gd name="connsiteY5" fmla="*/ 842962 h 2005012"/>
              <a:gd name="connsiteX6" fmla="*/ 2135187 w 2201862"/>
              <a:gd name="connsiteY6" fmla="*/ 90487 h 2005012"/>
              <a:gd name="connsiteX7" fmla="*/ 2020887 w 2201862"/>
              <a:gd name="connsiteY7" fmla="*/ 300037 h 2005012"/>
              <a:gd name="connsiteX8" fmla="*/ 1763712 w 2201862"/>
              <a:gd name="connsiteY8" fmla="*/ 604837 h 2005012"/>
              <a:gd name="connsiteX9" fmla="*/ 1458912 w 2201862"/>
              <a:gd name="connsiteY9" fmla="*/ 623887 h 2005012"/>
              <a:gd name="connsiteX10" fmla="*/ 820737 w 2201862"/>
              <a:gd name="connsiteY10" fmla="*/ 1033462 h 2005012"/>
              <a:gd name="connsiteX11" fmla="*/ 239712 w 2201862"/>
              <a:gd name="connsiteY11" fmla="*/ 1138237 h 2005012"/>
              <a:gd name="connsiteX12" fmla="*/ 30162 w 2201862"/>
              <a:gd name="connsiteY12" fmla="*/ 1128712 h 2005012"/>
              <a:gd name="connsiteX0" fmla="*/ 30162 w 2239962"/>
              <a:gd name="connsiteY0" fmla="*/ 1128712 h 2005012"/>
              <a:gd name="connsiteX1" fmla="*/ 420687 w 2239962"/>
              <a:gd name="connsiteY1" fmla="*/ 1662112 h 2005012"/>
              <a:gd name="connsiteX2" fmla="*/ 849312 w 2239962"/>
              <a:gd name="connsiteY2" fmla="*/ 2005012 h 2005012"/>
              <a:gd name="connsiteX3" fmla="*/ 1439862 w 2239962"/>
              <a:gd name="connsiteY3" fmla="*/ 1862137 h 2005012"/>
              <a:gd name="connsiteX4" fmla="*/ 1906587 w 2239962"/>
              <a:gd name="connsiteY4" fmla="*/ 1462087 h 2005012"/>
              <a:gd name="connsiteX5" fmla="*/ 2201862 w 2239962"/>
              <a:gd name="connsiteY5" fmla="*/ 842962 h 2005012"/>
              <a:gd name="connsiteX6" fmla="*/ 2135187 w 2239962"/>
              <a:gd name="connsiteY6" fmla="*/ 90487 h 2005012"/>
              <a:gd name="connsiteX7" fmla="*/ 2020887 w 2239962"/>
              <a:gd name="connsiteY7" fmla="*/ 300037 h 2005012"/>
              <a:gd name="connsiteX8" fmla="*/ 1763712 w 2239962"/>
              <a:gd name="connsiteY8" fmla="*/ 604837 h 2005012"/>
              <a:gd name="connsiteX9" fmla="*/ 1458912 w 2239962"/>
              <a:gd name="connsiteY9" fmla="*/ 623887 h 2005012"/>
              <a:gd name="connsiteX10" fmla="*/ 820737 w 2239962"/>
              <a:gd name="connsiteY10" fmla="*/ 1033462 h 2005012"/>
              <a:gd name="connsiteX11" fmla="*/ 239712 w 2239962"/>
              <a:gd name="connsiteY11" fmla="*/ 1138237 h 2005012"/>
              <a:gd name="connsiteX12" fmla="*/ 30162 w 2239962"/>
              <a:gd name="connsiteY12" fmla="*/ 1128712 h 2005012"/>
              <a:gd name="connsiteX0" fmla="*/ 30162 w 2239962"/>
              <a:gd name="connsiteY0" fmla="*/ 1128712 h 2005012"/>
              <a:gd name="connsiteX1" fmla="*/ 420687 w 2239962"/>
              <a:gd name="connsiteY1" fmla="*/ 1662112 h 2005012"/>
              <a:gd name="connsiteX2" fmla="*/ 849312 w 2239962"/>
              <a:gd name="connsiteY2" fmla="*/ 2005012 h 2005012"/>
              <a:gd name="connsiteX3" fmla="*/ 1439862 w 2239962"/>
              <a:gd name="connsiteY3" fmla="*/ 1862137 h 2005012"/>
              <a:gd name="connsiteX4" fmla="*/ 1906587 w 2239962"/>
              <a:gd name="connsiteY4" fmla="*/ 1462087 h 2005012"/>
              <a:gd name="connsiteX5" fmla="*/ 2201862 w 2239962"/>
              <a:gd name="connsiteY5" fmla="*/ 842962 h 2005012"/>
              <a:gd name="connsiteX6" fmla="*/ 2135187 w 2239962"/>
              <a:gd name="connsiteY6" fmla="*/ 90487 h 2005012"/>
              <a:gd name="connsiteX7" fmla="*/ 2020887 w 2239962"/>
              <a:gd name="connsiteY7" fmla="*/ 300037 h 2005012"/>
              <a:gd name="connsiteX8" fmla="*/ 1763712 w 2239962"/>
              <a:gd name="connsiteY8" fmla="*/ 604837 h 2005012"/>
              <a:gd name="connsiteX9" fmla="*/ 1458912 w 2239962"/>
              <a:gd name="connsiteY9" fmla="*/ 623887 h 2005012"/>
              <a:gd name="connsiteX10" fmla="*/ 820737 w 2239962"/>
              <a:gd name="connsiteY10" fmla="*/ 1033462 h 2005012"/>
              <a:gd name="connsiteX11" fmla="*/ 239712 w 2239962"/>
              <a:gd name="connsiteY11" fmla="*/ 1138237 h 2005012"/>
              <a:gd name="connsiteX12" fmla="*/ 30162 w 2239962"/>
              <a:gd name="connsiteY12" fmla="*/ 1128712 h 2005012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820737 w 2239962"/>
              <a:gd name="connsiteY9" fmla="*/ 1033462 h 2038350"/>
              <a:gd name="connsiteX10" fmla="*/ 239712 w 2239962"/>
              <a:gd name="connsiteY10" fmla="*/ 1138237 h 2038350"/>
              <a:gd name="connsiteX11" fmla="*/ 30162 w 2239962"/>
              <a:gd name="connsiteY11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820737 w 2239962"/>
              <a:gd name="connsiteY9" fmla="*/ 1033462 h 2038350"/>
              <a:gd name="connsiteX10" fmla="*/ 239712 w 2239962"/>
              <a:gd name="connsiteY10" fmla="*/ 1138237 h 2038350"/>
              <a:gd name="connsiteX11" fmla="*/ 30162 w 2239962"/>
              <a:gd name="connsiteY11" fmla="*/ 1128712 h 2038350"/>
              <a:gd name="connsiteX0" fmla="*/ 30162 w 2220912"/>
              <a:gd name="connsiteY0" fmla="*/ 868362 h 1778000"/>
              <a:gd name="connsiteX1" fmla="*/ 420687 w 2220912"/>
              <a:gd name="connsiteY1" fmla="*/ 1401762 h 1778000"/>
              <a:gd name="connsiteX2" fmla="*/ 849312 w 2220912"/>
              <a:gd name="connsiteY2" fmla="*/ 1744662 h 1778000"/>
              <a:gd name="connsiteX3" fmla="*/ 1439862 w 2220912"/>
              <a:gd name="connsiteY3" fmla="*/ 1601787 h 1778000"/>
              <a:gd name="connsiteX4" fmla="*/ 1906587 w 2220912"/>
              <a:gd name="connsiteY4" fmla="*/ 1201737 h 1778000"/>
              <a:gd name="connsiteX5" fmla="*/ 2201862 w 2220912"/>
              <a:gd name="connsiteY5" fmla="*/ 582612 h 1778000"/>
              <a:gd name="connsiteX6" fmla="*/ 2020887 w 2220912"/>
              <a:gd name="connsiteY6" fmla="*/ 39687 h 1778000"/>
              <a:gd name="connsiteX7" fmla="*/ 1763712 w 2220912"/>
              <a:gd name="connsiteY7" fmla="*/ 344487 h 1778000"/>
              <a:gd name="connsiteX8" fmla="*/ 820737 w 2220912"/>
              <a:gd name="connsiteY8" fmla="*/ 773112 h 1778000"/>
              <a:gd name="connsiteX9" fmla="*/ 239712 w 2220912"/>
              <a:gd name="connsiteY9" fmla="*/ 877887 h 1778000"/>
              <a:gd name="connsiteX10" fmla="*/ 30162 w 2220912"/>
              <a:gd name="connsiteY10" fmla="*/ 868362 h 1778000"/>
              <a:gd name="connsiteX0" fmla="*/ 30162 w 2220912"/>
              <a:gd name="connsiteY0" fmla="*/ 868362 h 1778000"/>
              <a:gd name="connsiteX1" fmla="*/ 420687 w 2220912"/>
              <a:gd name="connsiteY1" fmla="*/ 1401762 h 1778000"/>
              <a:gd name="connsiteX2" fmla="*/ 849312 w 2220912"/>
              <a:gd name="connsiteY2" fmla="*/ 1744662 h 1778000"/>
              <a:gd name="connsiteX3" fmla="*/ 1439862 w 2220912"/>
              <a:gd name="connsiteY3" fmla="*/ 1601787 h 1778000"/>
              <a:gd name="connsiteX4" fmla="*/ 1906587 w 2220912"/>
              <a:gd name="connsiteY4" fmla="*/ 1201737 h 1778000"/>
              <a:gd name="connsiteX5" fmla="*/ 2201862 w 2220912"/>
              <a:gd name="connsiteY5" fmla="*/ 582612 h 1778000"/>
              <a:gd name="connsiteX6" fmla="*/ 2020887 w 2220912"/>
              <a:gd name="connsiteY6" fmla="*/ 39687 h 1778000"/>
              <a:gd name="connsiteX7" fmla="*/ 1763712 w 2220912"/>
              <a:gd name="connsiteY7" fmla="*/ 344487 h 1778000"/>
              <a:gd name="connsiteX8" fmla="*/ 820737 w 2220912"/>
              <a:gd name="connsiteY8" fmla="*/ 773112 h 1778000"/>
              <a:gd name="connsiteX9" fmla="*/ 239712 w 2220912"/>
              <a:gd name="connsiteY9" fmla="*/ 877887 h 1778000"/>
              <a:gd name="connsiteX10" fmla="*/ 30162 w 2220912"/>
              <a:gd name="connsiteY10" fmla="*/ 868362 h 1778000"/>
              <a:gd name="connsiteX0" fmla="*/ 30162 w 2312374"/>
              <a:gd name="connsiteY0" fmla="*/ 869819 h 1779457"/>
              <a:gd name="connsiteX1" fmla="*/ 420687 w 2312374"/>
              <a:gd name="connsiteY1" fmla="*/ 1403219 h 1779457"/>
              <a:gd name="connsiteX2" fmla="*/ 849312 w 2312374"/>
              <a:gd name="connsiteY2" fmla="*/ 1746119 h 1779457"/>
              <a:gd name="connsiteX3" fmla="*/ 1439862 w 2312374"/>
              <a:gd name="connsiteY3" fmla="*/ 1603244 h 1779457"/>
              <a:gd name="connsiteX4" fmla="*/ 1906587 w 2312374"/>
              <a:gd name="connsiteY4" fmla="*/ 1203194 h 1779457"/>
              <a:gd name="connsiteX5" fmla="*/ 2201862 w 2312374"/>
              <a:gd name="connsiteY5" fmla="*/ 584069 h 1779457"/>
              <a:gd name="connsiteX6" fmla="*/ 2239349 w 2312374"/>
              <a:gd name="connsiteY6" fmla="*/ 39687 h 1779457"/>
              <a:gd name="connsiteX7" fmla="*/ 1763712 w 2312374"/>
              <a:gd name="connsiteY7" fmla="*/ 345944 h 1779457"/>
              <a:gd name="connsiteX8" fmla="*/ 820737 w 2312374"/>
              <a:gd name="connsiteY8" fmla="*/ 774569 h 1779457"/>
              <a:gd name="connsiteX9" fmla="*/ 239712 w 2312374"/>
              <a:gd name="connsiteY9" fmla="*/ 879344 h 1779457"/>
              <a:gd name="connsiteX10" fmla="*/ 30162 w 2312374"/>
              <a:gd name="connsiteY10" fmla="*/ 869819 h 1779457"/>
              <a:gd name="connsiteX0" fmla="*/ 30162 w 2332627"/>
              <a:gd name="connsiteY0" fmla="*/ 846217 h 1755855"/>
              <a:gd name="connsiteX1" fmla="*/ 420687 w 2332627"/>
              <a:gd name="connsiteY1" fmla="*/ 1379617 h 1755855"/>
              <a:gd name="connsiteX2" fmla="*/ 849312 w 2332627"/>
              <a:gd name="connsiteY2" fmla="*/ 1722517 h 1755855"/>
              <a:gd name="connsiteX3" fmla="*/ 1439862 w 2332627"/>
              <a:gd name="connsiteY3" fmla="*/ 1579642 h 1755855"/>
              <a:gd name="connsiteX4" fmla="*/ 1906587 w 2332627"/>
              <a:gd name="connsiteY4" fmla="*/ 1179592 h 1755855"/>
              <a:gd name="connsiteX5" fmla="*/ 2201862 w 2332627"/>
              <a:gd name="connsiteY5" fmla="*/ 560467 h 1755855"/>
              <a:gd name="connsiteX6" fmla="*/ 2239349 w 2332627"/>
              <a:gd name="connsiteY6" fmla="*/ 16085 h 1755855"/>
              <a:gd name="connsiteX7" fmla="*/ 1642189 w 2332627"/>
              <a:gd name="connsiteY7" fmla="*/ 463955 h 1755855"/>
              <a:gd name="connsiteX8" fmla="*/ 820737 w 2332627"/>
              <a:gd name="connsiteY8" fmla="*/ 750967 h 1755855"/>
              <a:gd name="connsiteX9" fmla="*/ 239712 w 2332627"/>
              <a:gd name="connsiteY9" fmla="*/ 855742 h 1755855"/>
              <a:gd name="connsiteX10" fmla="*/ 30162 w 2332627"/>
              <a:gd name="connsiteY10" fmla="*/ 846217 h 1755855"/>
              <a:gd name="connsiteX0" fmla="*/ 30162 w 2332628"/>
              <a:gd name="connsiteY0" fmla="*/ 846217 h 1755855"/>
              <a:gd name="connsiteX1" fmla="*/ 420687 w 2332628"/>
              <a:gd name="connsiteY1" fmla="*/ 1379617 h 1755855"/>
              <a:gd name="connsiteX2" fmla="*/ 849312 w 2332628"/>
              <a:gd name="connsiteY2" fmla="*/ 1722517 h 1755855"/>
              <a:gd name="connsiteX3" fmla="*/ 1439862 w 2332628"/>
              <a:gd name="connsiteY3" fmla="*/ 1579642 h 1755855"/>
              <a:gd name="connsiteX4" fmla="*/ 1906587 w 2332628"/>
              <a:gd name="connsiteY4" fmla="*/ 1179592 h 1755855"/>
              <a:gd name="connsiteX5" fmla="*/ 2201862 w 2332628"/>
              <a:gd name="connsiteY5" fmla="*/ 560467 h 1755855"/>
              <a:gd name="connsiteX6" fmla="*/ 2239349 w 2332628"/>
              <a:gd name="connsiteY6" fmla="*/ 16085 h 1755855"/>
              <a:gd name="connsiteX7" fmla="*/ 1642189 w 2332628"/>
              <a:gd name="connsiteY7" fmla="*/ 463955 h 1755855"/>
              <a:gd name="connsiteX8" fmla="*/ 970384 w 2332628"/>
              <a:gd name="connsiteY8" fmla="*/ 538600 h 1755855"/>
              <a:gd name="connsiteX9" fmla="*/ 239712 w 2332628"/>
              <a:gd name="connsiteY9" fmla="*/ 855742 h 1755855"/>
              <a:gd name="connsiteX10" fmla="*/ 30162 w 2332628"/>
              <a:gd name="connsiteY10" fmla="*/ 846217 h 1755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32628" h="1755855">
                <a:moveTo>
                  <a:pt x="30162" y="846217"/>
                </a:moveTo>
                <a:cubicBezTo>
                  <a:pt x="60324" y="933529"/>
                  <a:pt x="284162" y="1233567"/>
                  <a:pt x="420687" y="1379617"/>
                </a:cubicBezTo>
                <a:cubicBezTo>
                  <a:pt x="557212" y="1525667"/>
                  <a:pt x="679449" y="1689179"/>
                  <a:pt x="849312" y="1722517"/>
                </a:cubicBezTo>
                <a:cubicBezTo>
                  <a:pt x="1019175" y="1755855"/>
                  <a:pt x="1263650" y="1670129"/>
                  <a:pt x="1439862" y="1579642"/>
                </a:cubicBezTo>
                <a:cubicBezTo>
                  <a:pt x="1616074" y="1489155"/>
                  <a:pt x="1779587" y="1349455"/>
                  <a:pt x="1906587" y="1179592"/>
                </a:cubicBezTo>
                <a:cubicBezTo>
                  <a:pt x="2033587" y="1009729"/>
                  <a:pt x="2146402" y="754385"/>
                  <a:pt x="2201862" y="560467"/>
                </a:cubicBezTo>
                <a:cubicBezTo>
                  <a:pt x="2257322" y="366549"/>
                  <a:pt x="2332628" y="32170"/>
                  <a:pt x="2239349" y="16085"/>
                </a:cubicBezTo>
                <a:cubicBezTo>
                  <a:pt x="2146070" y="0"/>
                  <a:pt x="1853683" y="376869"/>
                  <a:pt x="1642189" y="463955"/>
                </a:cubicBezTo>
                <a:cubicBezTo>
                  <a:pt x="1430695" y="551041"/>
                  <a:pt x="1204130" y="473302"/>
                  <a:pt x="970384" y="538600"/>
                </a:cubicBezTo>
                <a:cubicBezTo>
                  <a:pt x="736638" y="603898"/>
                  <a:pt x="396416" y="804472"/>
                  <a:pt x="239712" y="855742"/>
                </a:cubicBezTo>
                <a:cubicBezTo>
                  <a:pt x="83008" y="907012"/>
                  <a:pt x="0" y="758905"/>
                  <a:pt x="30162" y="846217"/>
                </a:cubicBezTo>
                <a:close/>
              </a:path>
            </a:pathLst>
          </a:custGeom>
          <a:gradFill flip="none" rotWithShape="1">
            <a:gsLst>
              <a:gs pos="74000">
                <a:schemeClr val="bg1">
                  <a:alpha val="11000"/>
                </a:schemeClr>
              </a:gs>
              <a:gs pos="28000">
                <a:schemeClr val="bg1">
                  <a:alpha val="0"/>
                </a:schemeClr>
              </a:gs>
              <a:gs pos="0">
                <a:schemeClr val="bg1">
                  <a:alpha val="0"/>
                </a:schemeClr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Oval 26"/>
          <p:cNvSpPr>
            <a:spLocks noChangeAspect="1" noChangeArrowheads="1"/>
          </p:cNvSpPr>
          <p:nvPr/>
        </p:nvSpPr>
        <p:spPr bwMode="auto">
          <a:xfrm rot="8100000">
            <a:off x="8007836" y="3896894"/>
            <a:ext cx="731006" cy="392006"/>
          </a:xfrm>
          <a:prstGeom prst="ellipse">
            <a:avLst/>
          </a:prstGeom>
          <a:gradFill rotWithShape="1">
            <a:gsLst>
              <a:gs pos="0">
                <a:schemeClr val="bg1">
                  <a:alpha val="33000"/>
                </a:schemeClr>
              </a:gs>
              <a:gs pos="2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7" name="직선 연결선 88"/>
          <p:cNvCxnSpPr/>
          <p:nvPr/>
        </p:nvCxnSpPr>
        <p:spPr>
          <a:xfrm rot="5400000">
            <a:off x="46418" y="2852937"/>
            <a:ext cx="162018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그룹 49"/>
          <p:cNvGrpSpPr>
            <a:grpSpLocks/>
          </p:cNvGrpSpPr>
          <p:nvPr/>
        </p:nvGrpSpPr>
        <p:grpSpPr bwMode="auto">
          <a:xfrm>
            <a:off x="939081" y="2042847"/>
            <a:ext cx="2093497" cy="912775"/>
            <a:chOff x="1411094" y="1711905"/>
            <a:chExt cx="2092733" cy="914001"/>
          </a:xfrm>
        </p:grpSpPr>
        <p:sp>
          <p:nvSpPr>
            <p:cNvPr id="69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2009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71" name="직선 연결선 92"/>
          <p:cNvCxnSpPr/>
          <p:nvPr/>
        </p:nvCxnSpPr>
        <p:spPr>
          <a:xfrm rot="5400000">
            <a:off x="2824890" y="2852937"/>
            <a:ext cx="162018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그룹 49"/>
          <p:cNvGrpSpPr>
            <a:grpSpLocks/>
          </p:cNvGrpSpPr>
          <p:nvPr/>
        </p:nvGrpSpPr>
        <p:grpSpPr bwMode="auto">
          <a:xfrm>
            <a:off x="3714401" y="2042847"/>
            <a:ext cx="2093497" cy="912775"/>
            <a:chOff x="1411094" y="1711905"/>
            <a:chExt cx="2092733" cy="914001"/>
          </a:xfrm>
        </p:grpSpPr>
        <p:sp>
          <p:nvSpPr>
            <p:cNvPr id="73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2011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75" name="직선 연결선 96"/>
          <p:cNvCxnSpPr/>
          <p:nvPr/>
        </p:nvCxnSpPr>
        <p:spPr>
          <a:xfrm rot="5400000">
            <a:off x="5600210" y="2852937"/>
            <a:ext cx="162018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그룹 49"/>
          <p:cNvGrpSpPr>
            <a:grpSpLocks/>
          </p:cNvGrpSpPr>
          <p:nvPr/>
        </p:nvGrpSpPr>
        <p:grpSpPr bwMode="auto">
          <a:xfrm>
            <a:off x="6486568" y="2042847"/>
            <a:ext cx="2093497" cy="912775"/>
            <a:chOff x="1411094" y="1711905"/>
            <a:chExt cx="2092733" cy="914001"/>
          </a:xfrm>
        </p:grpSpPr>
        <p:sp>
          <p:nvSpPr>
            <p:cNvPr id="77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2013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79" name="직선 연결선 100"/>
          <p:cNvCxnSpPr/>
          <p:nvPr/>
        </p:nvCxnSpPr>
        <p:spPr>
          <a:xfrm rot="5400000">
            <a:off x="2149946" y="4900664"/>
            <a:ext cx="1665184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그룹 49"/>
          <p:cNvGrpSpPr>
            <a:grpSpLocks/>
          </p:cNvGrpSpPr>
          <p:nvPr/>
        </p:nvGrpSpPr>
        <p:grpSpPr bwMode="auto">
          <a:xfrm>
            <a:off x="1163765" y="4820481"/>
            <a:ext cx="2093497" cy="912775"/>
            <a:chOff x="1411094" y="1711905"/>
            <a:chExt cx="2092733" cy="914001"/>
          </a:xfrm>
        </p:grpSpPr>
        <p:sp>
          <p:nvSpPr>
            <p:cNvPr id="81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2010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83" name="직선 연결선 104"/>
          <p:cNvCxnSpPr/>
          <p:nvPr/>
        </p:nvCxnSpPr>
        <p:spPr>
          <a:xfrm rot="5400000">
            <a:off x="4913228" y="4900664"/>
            <a:ext cx="1665184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그룹 49"/>
          <p:cNvGrpSpPr>
            <a:grpSpLocks/>
          </p:cNvGrpSpPr>
          <p:nvPr/>
        </p:nvGrpSpPr>
        <p:grpSpPr bwMode="auto">
          <a:xfrm>
            <a:off x="3911094" y="4820481"/>
            <a:ext cx="2093497" cy="912775"/>
            <a:chOff x="1411094" y="1711905"/>
            <a:chExt cx="2092733" cy="914001"/>
          </a:xfrm>
        </p:grpSpPr>
        <p:sp>
          <p:nvSpPr>
            <p:cNvPr id="85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2012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87" name="직선 연결선 108"/>
          <p:cNvCxnSpPr/>
          <p:nvPr/>
        </p:nvCxnSpPr>
        <p:spPr>
          <a:xfrm rot="5400000">
            <a:off x="7676511" y="4900664"/>
            <a:ext cx="1665184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그룹 49"/>
          <p:cNvGrpSpPr>
            <a:grpSpLocks/>
          </p:cNvGrpSpPr>
          <p:nvPr/>
        </p:nvGrpSpPr>
        <p:grpSpPr bwMode="auto">
          <a:xfrm>
            <a:off x="6658423" y="4820481"/>
            <a:ext cx="2093497" cy="912775"/>
            <a:chOff x="1411094" y="1711905"/>
            <a:chExt cx="2092733" cy="914001"/>
          </a:xfrm>
        </p:grpSpPr>
        <p:sp>
          <p:nvSpPr>
            <p:cNvPr id="89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2014 </a:t>
              </a:r>
              <a:r>
                <a:rPr kumimoji="0"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7601529" y="3318533"/>
            <a:ext cx="1060684" cy="1060686"/>
            <a:chOff x="7499374" y="3309532"/>
            <a:chExt cx="1060684" cy="1060686"/>
          </a:xfrm>
        </p:grpSpPr>
        <p:sp>
          <p:nvSpPr>
            <p:cNvPr id="16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4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2014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6133751" y="3341037"/>
            <a:ext cx="1060684" cy="1060686"/>
            <a:chOff x="7499374" y="3309532"/>
            <a:chExt cx="1060684" cy="1060686"/>
          </a:xfrm>
        </p:grpSpPr>
        <p:sp>
          <p:nvSpPr>
            <p:cNvPr id="92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5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2013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692607" y="3363541"/>
            <a:ext cx="1060684" cy="1060686"/>
            <a:chOff x="7499374" y="3309532"/>
            <a:chExt cx="1060684" cy="1060686"/>
          </a:xfrm>
        </p:grpSpPr>
        <p:sp>
          <p:nvSpPr>
            <p:cNvPr id="98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1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2012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3251463" y="3386045"/>
            <a:ext cx="1060684" cy="1060686"/>
            <a:chOff x="7499374" y="3309532"/>
            <a:chExt cx="1060684" cy="1060686"/>
          </a:xfrm>
        </p:grpSpPr>
        <p:sp>
          <p:nvSpPr>
            <p:cNvPr id="104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7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2011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1810319" y="3408549"/>
            <a:ext cx="1060684" cy="1060686"/>
            <a:chOff x="7499374" y="3309532"/>
            <a:chExt cx="1060684" cy="1060686"/>
          </a:xfrm>
        </p:grpSpPr>
        <p:sp>
          <p:nvSpPr>
            <p:cNvPr id="110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3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2010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369175" y="3431053"/>
            <a:ext cx="1060684" cy="1060686"/>
            <a:chOff x="7499374" y="3309532"/>
            <a:chExt cx="1060684" cy="1060686"/>
          </a:xfrm>
        </p:grpSpPr>
        <p:sp>
          <p:nvSpPr>
            <p:cNvPr id="116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9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2009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Oval 80"/>
          <p:cNvSpPr>
            <a:spLocks noChangeArrowheads="1"/>
          </p:cNvSpPr>
          <p:nvPr/>
        </p:nvSpPr>
        <p:spPr bwMode="auto">
          <a:xfrm>
            <a:off x="209659" y="4115027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Oval 80"/>
          <p:cNvSpPr>
            <a:spLocks noChangeArrowheads="1"/>
          </p:cNvSpPr>
          <p:nvPr/>
        </p:nvSpPr>
        <p:spPr bwMode="auto">
          <a:xfrm>
            <a:off x="1586812" y="4115027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Oval 80"/>
          <p:cNvSpPr>
            <a:spLocks noChangeArrowheads="1"/>
          </p:cNvSpPr>
          <p:nvPr/>
        </p:nvSpPr>
        <p:spPr bwMode="auto">
          <a:xfrm>
            <a:off x="3088842" y="4086073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Oval 80"/>
          <p:cNvSpPr>
            <a:spLocks noChangeArrowheads="1"/>
          </p:cNvSpPr>
          <p:nvPr/>
        </p:nvSpPr>
        <p:spPr bwMode="auto">
          <a:xfrm>
            <a:off x="4485134" y="4079024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Oval 80"/>
          <p:cNvSpPr>
            <a:spLocks noChangeArrowheads="1"/>
          </p:cNvSpPr>
          <p:nvPr/>
        </p:nvSpPr>
        <p:spPr bwMode="auto">
          <a:xfrm>
            <a:off x="5862287" y="4079024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Oval 80"/>
          <p:cNvSpPr>
            <a:spLocks noChangeArrowheads="1"/>
          </p:cNvSpPr>
          <p:nvPr/>
        </p:nvSpPr>
        <p:spPr bwMode="auto">
          <a:xfrm>
            <a:off x="7379175" y="4079024"/>
            <a:ext cx="1513305" cy="619118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Oval 26"/>
          <p:cNvSpPr>
            <a:spLocks noChangeAspect="1" noChangeArrowheads="1"/>
          </p:cNvSpPr>
          <p:nvPr/>
        </p:nvSpPr>
        <p:spPr bwMode="auto">
          <a:xfrm rot="18900000">
            <a:off x="7568713" y="3470540"/>
            <a:ext cx="731006" cy="392006"/>
          </a:xfrm>
          <a:prstGeom prst="ellipse">
            <a:avLst/>
          </a:prstGeom>
          <a:gradFill rotWithShape="1">
            <a:gsLst>
              <a:gs pos="0">
                <a:schemeClr val="bg1">
                  <a:alpha val="33000"/>
                </a:schemeClr>
              </a:gs>
              <a:gs pos="10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자유형 86"/>
          <p:cNvSpPr/>
          <p:nvPr/>
        </p:nvSpPr>
        <p:spPr>
          <a:xfrm rot="5839189">
            <a:off x="7529838" y="3693184"/>
            <a:ext cx="742310" cy="558763"/>
          </a:xfrm>
          <a:custGeom>
            <a:avLst/>
            <a:gdLst>
              <a:gd name="connsiteX0" fmla="*/ 0 w 2171700"/>
              <a:gd name="connsiteY0" fmla="*/ 1038225 h 1914525"/>
              <a:gd name="connsiteX1" fmla="*/ 390525 w 2171700"/>
              <a:gd name="connsiteY1" fmla="*/ 1571625 h 1914525"/>
              <a:gd name="connsiteX2" fmla="*/ 819150 w 2171700"/>
              <a:gd name="connsiteY2" fmla="*/ 1914525 h 1914525"/>
              <a:gd name="connsiteX3" fmla="*/ 1409700 w 2171700"/>
              <a:gd name="connsiteY3" fmla="*/ 1771650 h 1914525"/>
              <a:gd name="connsiteX4" fmla="*/ 1876425 w 2171700"/>
              <a:gd name="connsiteY4" fmla="*/ 1371600 h 1914525"/>
              <a:gd name="connsiteX5" fmla="*/ 2171700 w 2171700"/>
              <a:gd name="connsiteY5" fmla="*/ 752475 h 1914525"/>
              <a:gd name="connsiteX6" fmla="*/ 2105025 w 2171700"/>
              <a:gd name="connsiteY6" fmla="*/ 0 h 1914525"/>
              <a:gd name="connsiteX7" fmla="*/ 1990725 w 2171700"/>
              <a:gd name="connsiteY7" fmla="*/ 209550 h 1914525"/>
              <a:gd name="connsiteX8" fmla="*/ 1733550 w 2171700"/>
              <a:gd name="connsiteY8" fmla="*/ 514350 h 1914525"/>
              <a:gd name="connsiteX9" fmla="*/ 1428750 w 2171700"/>
              <a:gd name="connsiteY9" fmla="*/ 533400 h 1914525"/>
              <a:gd name="connsiteX10" fmla="*/ 790575 w 2171700"/>
              <a:gd name="connsiteY10" fmla="*/ 942975 h 1914525"/>
              <a:gd name="connsiteX11" fmla="*/ 209550 w 2171700"/>
              <a:gd name="connsiteY11" fmla="*/ 1047750 h 1914525"/>
              <a:gd name="connsiteX12" fmla="*/ 0 w 2171700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038225 h 1914525"/>
              <a:gd name="connsiteX1" fmla="*/ 420687 w 2201862"/>
              <a:gd name="connsiteY1" fmla="*/ 1571625 h 1914525"/>
              <a:gd name="connsiteX2" fmla="*/ 849312 w 2201862"/>
              <a:gd name="connsiteY2" fmla="*/ 1914525 h 1914525"/>
              <a:gd name="connsiteX3" fmla="*/ 1439862 w 2201862"/>
              <a:gd name="connsiteY3" fmla="*/ 1771650 h 1914525"/>
              <a:gd name="connsiteX4" fmla="*/ 1906587 w 2201862"/>
              <a:gd name="connsiteY4" fmla="*/ 1371600 h 1914525"/>
              <a:gd name="connsiteX5" fmla="*/ 2201862 w 2201862"/>
              <a:gd name="connsiteY5" fmla="*/ 752475 h 1914525"/>
              <a:gd name="connsiteX6" fmla="*/ 2135187 w 2201862"/>
              <a:gd name="connsiteY6" fmla="*/ 0 h 1914525"/>
              <a:gd name="connsiteX7" fmla="*/ 2020887 w 2201862"/>
              <a:gd name="connsiteY7" fmla="*/ 209550 h 1914525"/>
              <a:gd name="connsiteX8" fmla="*/ 1763712 w 2201862"/>
              <a:gd name="connsiteY8" fmla="*/ 514350 h 1914525"/>
              <a:gd name="connsiteX9" fmla="*/ 1458912 w 2201862"/>
              <a:gd name="connsiteY9" fmla="*/ 533400 h 1914525"/>
              <a:gd name="connsiteX10" fmla="*/ 820737 w 2201862"/>
              <a:gd name="connsiteY10" fmla="*/ 942975 h 1914525"/>
              <a:gd name="connsiteX11" fmla="*/ 239712 w 2201862"/>
              <a:gd name="connsiteY11" fmla="*/ 1047750 h 1914525"/>
              <a:gd name="connsiteX12" fmla="*/ 30162 w 2201862"/>
              <a:gd name="connsiteY12" fmla="*/ 1038225 h 1914525"/>
              <a:gd name="connsiteX0" fmla="*/ 30162 w 2201862"/>
              <a:gd name="connsiteY0" fmla="*/ 1128712 h 2005012"/>
              <a:gd name="connsiteX1" fmla="*/ 420687 w 2201862"/>
              <a:gd name="connsiteY1" fmla="*/ 1662112 h 2005012"/>
              <a:gd name="connsiteX2" fmla="*/ 849312 w 2201862"/>
              <a:gd name="connsiteY2" fmla="*/ 2005012 h 2005012"/>
              <a:gd name="connsiteX3" fmla="*/ 1439862 w 2201862"/>
              <a:gd name="connsiteY3" fmla="*/ 1862137 h 2005012"/>
              <a:gd name="connsiteX4" fmla="*/ 1906587 w 2201862"/>
              <a:gd name="connsiteY4" fmla="*/ 1462087 h 2005012"/>
              <a:gd name="connsiteX5" fmla="*/ 2201862 w 2201862"/>
              <a:gd name="connsiteY5" fmla="*/ 842962 h 2005012"/>
              <a:gd name="connsiteX6" fmla="*/ 2135187 w 2201862"/>
              <a:gd name="connsiteY6" fmla="*/ 90487 h 2005012"/>
              <a:gd name="connsiteX7" fmla="*/ 2020887 w 2201862"/>
              <a:gd name="connsiteY7" fmla="*/ 300037 h 2005012"/>
              <a:gd name="connsiteX8" fmla="*/ 1763712 w 2201862"/>
              <a:gd name="connsiteY8" fmla="*/ 604837 h 2005012"/>
              <a:gd name="connsiteX9" fmla="*/ 1458912 w 2201862"/>
              <a:gd name="connsiteY9" fmla="*/ 623887 h 2005012"/>
              <a:gd name="connsiteX10" fmla="*/ 820737 w 2201862"/>
              <a:gd name="connsiteY10" fmla="*/ 1033462 h 2005012"/>
              <a:gd name="connsiteX11" fmla="*/ 239712 w 2201862"/>
              <a:gd name="connsiteY11" fmla="*/ 1138237 h 2005012"/>
              <a:gd name="connsiteX12" fmla="*/ 30162 w 2201862"/>
              <a:gd name="connsiteY12" fmla="*/ 1128712 h 2005012"/>
              <a:gd name="connsiteX0" fmla="*/ 30162 w 2239962"/>
              <a:gd name="connsiteY0" fmla="*/ 1128712 h 2005012"/>
              <a:gd name="connsiteX1" fmla="*/ 420687 w 2239962"/>
              <a:gd name="connsiteY1" fmla="*/ 1662112 h 2005012"/>
              <a:gd name="connsiteX2" fmla="*/ 849312 w 2239962"/>
              <a:gd name="connsiteY2" fmla="*/ 2005012 h 2005012"/>
              <a:gd name="connsiteX3" fmla="*/ 1439862 w 2239962"/>
              <a:gd name="connsiteY3" fmla="*/ 1862137 h 2005012"/>
              <a:gd name="connsiteX4" fmla="*/ 1906587 w 2239962"/>
              <a:gd name="connsiteY4" fmla="*/ 1462087 h 2005012"/>
              <a:gd name="connsiteX5" fmla="*/ 2201862 w 2239962"/>
              <a:gd name="connsiteY5" fmla="*/ 842962 h 2005012"/>
              <a:gd name="connsiteX6" fmla="*/ 2135187 w 2239962"/>
              <a:gd name="connsiteY6" fmla="*/ 90487 h 2005012"/>
              <a:gd name="connsiteX7" fmla="*/ 2020887 w 2239962"/>
              <a:gd name="connsiteY7" fmla="*/ 300037 h 2005012"/>
              <a:gd name="connsiteX8" fmla="*/ 1763712 w 2239962"/>
              <a:gd name="connsiteY8" fmla="*/ 604837 h 2005012"/>
              <a:gd name="connsiteX9" fmla="*/ 1458912 w 2239962"/>
              <a:gd name="connsiteY9" fmla="*/ 623887 h 2005012"/>
              <a:gd name="connsiteX10" fmla="*/ 820737 w 2239962"/>
              <a:gd name="connsiteY10" fmla="*/ 1033462 h 2005012"/>
              <a:gd name="connsiteX11" fmla="*/ 239712 w 2239962"/>
              <a:gd name="connsiteY11" fmla="*/ 1138237 h 2005012"/>
              <a:gd name="connsiteX12" fmla="*/ 30162 w 2239962"/>
              <a:gd name="connsiteY12" fmla="*/ 1128712 h 2005012"/>
              <a:gd name="connsiteX0" fmla="*/ 30162 w 2239962"/>
              <a:gd name="connsiteY0" fmla="*/ 1128712 h 2005012"/>
              <a:gd name="connsiteX1" fmla="*/ 420687 w 2239962"/>
              <a:gd name="connsiteY1" fmla="*/ 1662112 h 2005012"/>
              <a:gd name="connsiteX2" fmla="*/ 849312 w 2239962"/>
              <a:gd name="connsiteY2" fmla="*/ 2005012 h 2005012"/>
              <a:gd name="connsiteX3" fmla="*/ 1439862 w 2239962"/>
              <a:gd name="connsiteY3" fmla="*/ 1862137 h 2005012"/>
              <a:gd name="connsiteX4" fmla="*/ 1906587 w 2239962"/>
              <a:gd name="connsiteY4" fmla="*/ 1462087 h 2005012"/>
              <a:gd name="connsiteX5" fmla="*/ 2201862 w 2239962"/>
              <a:gd name="connsiteY5" fmla="*/ 842962 h 2005012"/>
              <a:gd name="connsiteX6" fmla="*/ 2135187 w 2239962"/>
              <a:gd name="connsiteY6" fmla="*/ 90487 h 2005012"/>
              <a:gd name="connsiteX7" fmla="*/ 2020887 w 2239962"/>
              <a:gd name="connsiteY7" fmla="*/ 300037 h 2005012"/>
              <a:gd name="connsiteX8" fmla="*/ 1763712 w 2239962"/>
              <a:gd name="connsiteY8" fmla="*/ 604837 h 2005012"/>
              <a:gd name="connsiteX9" fmla="*/ 1458912 w 2239962"/>
              <a:gd name="connsiteY9" fmla="*/ 623887 h 2005012"/>
              <a:gd name="connsiteX10" fmla="*/ 820737 w 2239962"/>
              <a:gd name="connsiteY10" fmla="*/ 1033462 h 2005012"/>
              <a:gd name="connsiteX11" fmla="*/ 239712 w 2239962"/>
              <a:gd name="connsiteY11" fmla="*/ 1138237 h 2005012"/>
              <a:gd name="connsiteX12" fmla="*/ 30162 w 2239962"/>
              <a:gd name="connsiteY12" fmla="*/ 1128712 h 2005012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1458912 w 2239962"/>
              <a:gd name="connsiteY9" fmla="*/ 623887 h 2038350"/>
              <a:gd name="connsiteX10" fmla="*/ 820737 w 2239962"/>
              <a:gd name="connsiteY10" fmla="*/ 1033462 h 2038350"/>
              <a:gd name="connsiteX11" fmla="*/ 239712 w 2239962"/>
              <a:gd name="connsiteY11" fmla="*/ 1138237 h 2038350"/>
              <a:gd name="connsiteX12" fmla="*/ 30162 w 2239962"/>
              <a:gd name="connsiteY12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820737 w 2239962"/>
              <a:gd name="connsiteY9" fmla="*/ 1033462 h 2038350"/>
              <a:gd name="connsiteX10" fmla="*/ 239712 w 2239962"/>
              <a:gd name="connsiteY10" fmla="*/ 1138237 h 2038350"/>
              <a:gd name="connsiteX11" fmla="*/ 30162 w 2239962"/>
              <a:gd name="connsiteY11" fmla="*/ 1128712 h 2038350"/>
              <a:gd name="connsiteX0" fmla="*/ 30162 w 2239962"/>
              <a:gd name="connsiteY0" fmla="*/ 1128712 h 2038350"/>
              <a:gd name="connsiteX1" fmla="*/ 420687 w 2239962"/>
              <a:gd name="connsiteY1" fmla="*/ 1662112 h 2038350"/>
              <a:gd name="connsiteX2" fmla="*/ 849312 w 2239962"/>
              <a:gd name="connsiteY2" fmla="*/ 2005012 h 2038350"/>
              <a:gd name="connsiteX3" fmla="*/ 1439862 w 2239962"/>
              <a:gd name="connsiteY3" fmla="*/ 1862137 h 2038350"/>
              <a:gd name="connsiteX4" fmla="*/ 1906587 w 2239962"/>
              <a:gd name="connsiteY4" fmla="*/ 1462087 h 2038350"/>
              <a:gd name="connsiteX5" fmla="*/ 2201862 w 2239962"/>
              <a:gd name="connsiteY5" fmla="*/ 842962 h 2038350"/>
              <a:gd name="connsiteX6" fmla="*/ 2135187 w 2239962"/>
              <a:gd name="connsiteY6" fmla="*/ 90487 h 2038350"/>
              <a:gd name="connsiteX7" fmla="*/ 2020887 w 2239962"/>
              <a:gd name="connsiteY7" fmla="*/ 300037 h 2038350"/>
              <a:gd name="connsiteX8" fmla="*/ 1763712 w 2239962"/>
              <a:gd name="connsiteY8" fmla="*/ 604837 h 2038350"/>
              <a:gd name="connsiteX9" fmla="*/ 820737 w 2239962"/>
              <a:gd name="connsiteY9" fmla="*/ 1033462 h 2038350"/>
              <a:gd name="connsiteX10" fmla="*/ 239712 w 2239962"/>
              <a:gd name="connsiteY10" fmla="*/ 1138237 h 2038350"/>
              <a:gd name="connsiteX11" fmla="*/ 30162 w 2239962"/>
              <a:gd name="connsiteY11" fmla="*/ 1128712 h 2038350"/>
              <a:gd name="connsiteX0" fmla="*/ 30162 w 2220912"/>
              <a:gd name="connsiteY0" fmla="*/ 868362 h 1778000"/>
              <a:gd name="connsiteX1" fmla="*/ 420687 w 2220912"/>
              <a:gd name="connsiteY1" fmla="*/ 1401762 h 1778000"/>
              <a:gd name="connsiteX2" fmla="*/ 849312 w 2220912"/>
              <a:gd name="connsiteY2" fmla="*/ 1744662 h 1778000"/>
              <a:gd name="connsiteX3" fmla="*/ 1439862 w 2220912"/>
              <a:gd name="connsiteY3" fmla="*/ 1601787 h 1778000"/>
              <a:gd name="connsiteX4" fmla="*/ 1906587 w 2220912"/>
              <a:gd name="connsiteY4" fmla="*/ 1201737 h 1778000"/>
              <a:gd name="connsiteX5" fmla="*/ 2201862 w 2220912"/>
              <a:gd name="connsiteY5" fmla="*/ 582612 h 1778000"/>
              <a:gd name="connsiteX6" fmla="*/ 2020887 w 2220912"/>
              <a:gd name="connsiteY6" fmla="*/ 39687 h 1778000"/>
              <a:gd name="connsiteX7" fmla="*/ 1763712 w 2220912"/>
              <a:gd name="connsiteY7" fmla="*/ 344487 h 1778000"/>
              <a:gd name="connsiteX8" fmla="*/ 820737 w 2220912"/>
              <a:gd name="connsiteY8" fmla="*/ 773112 h 1778000"/>
              <a:gd name="connsiteX9" fmla="*/ 239712 w 2220912"/>
              <a:gd name="connsiteY9" fmla="*/ 877887 h 1778000"/>
              <a:gd name="connsiteX10" fmla="*/ 30162 w 2220912"/>
              <a:gd name="connsiteY10" fmla="*/ 868362 h 1778000"/>
              <a:gd name="connsiteX0" fmla="*/ 30162 w 2220912"/>
              <a:gd name="connsiteY0" fmla="*/ 868362 h 1778000"/>
              <a:gd name="connsiteX1" fmla="*/ 420687 w 2220912"/>
              <a:gd name="connsiteY1" fmla="*/ 1401762 h 1778000"/>
              <a:gd name="connsiteX2" fmla="*/ 849312 w 2220912"/>
              <a:gd name="connsiteY2" fmla="*/ 1744662 h 1778000"/>
              <a:gd name="connsiteX3" fmla="*/ 1439862 w 2220912"/>
              <a:gd name="connsiteY3" fmla="*/ 1601787 h 1778000"/>
              <a:gd name="connsiteX4" fmla="*/ 1906587 w 2220912"/>
              <a:gd name="connsiteY4" fmla="*/ 1201737 h 1778000"/>
              <a:gd name="connsiteX5" fmla="*/ 2201862 w 2220912"/>
              <a:gd name="connsiteY5" fmla="*/ 582612 h 1778000"/>
              <a:gd name="connsiteX6" fmla="*/ 2020887 w 2220912"/>
              <a:gd name="connsiteY6" fmla="*/ 39687 h 1778000"/>
              <a:gd name="connsiteX7" fmla="*/ 1763712 w 2220912"/>
              <a:gd name="connsiteY7" fmla="*/ 344487 h 1778000"/>
              <a:gd name="connsiteX8" fmla="*/ 820737 w 2220912"/>
              <a:gd name="connsiteY8" fmla="*/ 773112 h 1778000"/>
              <a:gd name="connsiteX9" fmla="*/ 239712 w 2220912"/>
              <a:gd name="connsiteY9" fmla="*/ 877887 h 1778000"/>
              <a:gd name="connsiteX10" fmla="*/ 30162 w 2220912"/>
              <a:gd name="connsiteY10" fmla="*/ 868362 h 1778000"/>
              <a:gd name="connsiteX0" fmla="*/ 30162 w 2312374"/>
              <a:gd name="connsiteY0" fmla="*/ 869819 h 1779457"/>
              <a:gd name="connsiteX1" fmla="*/ 420687 w 2312374"/>
              <a:gd name="connsiteY1" fmla="*/ 1403219 h 1779457"/>
              <a:gd name="connsiteX2" fmla="*/ 849312 w 2312374"/>
              <a:gd name="connsiteY2" fmla="*/ 1746119 h 1779457"/>
              <a:gd name="connsiteX3" fmla="*/ 1439862 w 2312374"/>
              <a:gd name="connsiteY3" fmla="*/ 1603244 h 1779457"/>
              <a:gd name="connsiteX4" fmla="*/ 1906587 w 2312374"/>
              <a:gd name="connsiteY4" fmla="*/ 1203194 h 1779457"/>
              <a:gd name="connsiteX5" fmla="*/ 2201862 w 2312374"/>
              <a:gd name="connsiteY5" fmla="*/ 584069 h 1779457"/>
              <a:gd name="connsiteX6" fmla="*/ 2239349 w 2312374"/>
              <a:gd name="connsiteY6" fmla="*/ 39687 h 1779457"/>
              <a:gd name="connsiteX7" fmla="*/ 1763712 w 2312374"/>
              <a:gd name="connsiteY7" fmla="*/ 345944 h 1779457"/>
              <a:gd name="connsiteX8" fmla="*/ 820737 w 2312374"/>
              <a:gd name="connsiteY8" fmla="*/ 774569 h 1779457"/>
              <a:gd name="connsiteX9" fmla="*/ 239712 w 2312374"/>
              <a:gd name="connsiteY9" fmla="*/ 879344 h 1779457"/>
              <a:gd name="connsiteX10" fmla="*/ 30162 w 2312374"/>
              <a:gd name="connsiteY10" fmla="*/ 869819 h 1779457"/>
              <a:gd name="connsiteX0" fmla="*/ 30162 w 2332627"/>
              <a:gd name="connsiteY0" fmla="*/ 846217 h 1755855"/>
              <a:gd name="connsiteX1" fmla="*/ 420687 w 2332627"/>
              <a:gd name="connsiteY1" fmla="*/ 1379617 h 1755855"/>
              <a:gd name="connsiteX2" fmla="*/ 849312 w 2332627"/>
              <a:gd name="connsiteY2" fmla="*/ 1722517 h 1755855"/>
              <a:gd name="connsiteX3" fmla="*/ 1439862 w 2332627"/>
              <a:gd name="connsiteY3" fmla="*/ 1579642 h 1755855"/>
              <a:gd name="connsiteX4" fmla="*/ 1906587 w 2332627"/>
              <a:gd name="connsiteY4" fmla="*/ 1179592 h 1755855"/>
              <a:gd name="connsiteX5" fmla="*/ 2201862 w 2332627"/>
              <a:gd name="connsiteY5" fmla="*/ 560467 h 1755855"/>
              <a:gd name="connsiteX6" fmla="*/ 2239349 w 2332627"/>
              <a:gd name="connsiteY6" fmla="*/ 16085 h 1755855"/>
              <a:gd name="connsiteX7" fmla="*/ 1642189 w 2332627"/>
              <a:gd name="connsiteY7" fmla="*/ 463955 h 1755855"/>
              <a:gd name="connsiteX8" fmla="*/ 820737 w 2332627"/>
              <a:gd name="connsiteY8" fmla="*/ 750967 h 1755855"/>
              <a:gd name="connsiteX9" fmla="*/ 239712 w 2332627"/>
              <a:gd name="connsiteY9" fmla="*/ 855742 h 1755855"/>
              <a:gd name="connsiteX10" fmla="*/ 30162 w 2332627"/>
              <a:gd name="connsiteY10" fmla="*/ 846217 h 1755855"/>
              <a:gd name="connsiteX0" fmla="*/ 30162 w 2332628"/>
              <a:gd name="connsiteY0" fmla="*/ 846217 h 1755855"/>
              <a:gd name="connsiteX1" fmla="*/ 420687 w 2332628"/>
              <a:gd name="connsiteY1" fmla="*/ 1379617 h 1755855"/>
              <a:gd name="connsiteX2" fmla="*/ 849312 w 2332628"/>
              <a:gd name="connsiteY2" fmla="*/ 1722517 h 1755855"/>
              <a:gd name="connsiteX3" fmla="*/ 1439862 w 2332628"/>
              <a:gd name="connsiteY3" fmla="*/ 1579642 h 1755855"/>
              <a:gd name="connsiteX4" fmla="*/ 1906587 w 2332628"/>
              <a:gd name="connsiteY4" fmla="*/ 1179592 h 1755855"/>
              <a:gd name="connsiteX5" fmla="*/ 2201862 w 2332628"/>
              <a:gd name="connsiteY5" fmla="*/ 560467 h 1755855"/>
              <a:gd name="connsiteX6" fmla="*/ 2239349 w 2332628"/>
              <a:gd name="connsiteY6" fmla="*/ 16085 h 1755855"/>
              <a:gd name="connsiteX7" fmla="*/ 1642189 w 2332628"/>
              <a:gd name="connsiteY7" fmla="*/ 463955 h 1755855"/>
              <a:gd name="connsiteX8" fmla="*/ 970384 w 2332628"/>
              <a:gd name="connsiteY8" fmla="*/ 538600 h 1755855"/>
              <a:gd name="connsiteX9" fmla="*/ 239712 w 2332628"/>
              <a:gd name="connsiteY9" fmla="*/ 855742 h 1755855"/>
              <a:gd name="connsiteX10" fmla="*/ 30162 w 2332628"/>
              <a:gd name="connsiteY10" fmla="*/ 846217 h 1755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32628" h="1755855">
                <a:moveTo>
                  <a:pt x="30162" y="846217"/>
                </a:moveTo>
                <a:cubicBezTo>
                  <a:pt x="60324" y="933529"/>
                  <a:pt x="284162" y="1233567"/>
                  <a:pt x="420687" y="1379617"/>
                </a:cubicBezTo>
                <a:cubicBezTo>
                  <a:pt x="557212" y="1525667"/>
                  <a:pt x="679449" y="1689179"/>
                  <a:pt x="849312" y="1722517"/>
                </a:cubicBezTo>
                <a:cubicBezTo>
                  <a:pt x="1019175" y="1755855"/>
                  <a:pt x="1263650" y="1670129"/>
                  <a:pt x="1439862" y="1579642"/>
                </a:cubicBezTo>
                <a:cubicBezTo>
                  <a:pt x="1616074" y="1489155"/>
                  <a:pt x="1779587" y="1349455"/>
                  <a:pt x="1906587" y="1179592"/>
                </a:cubicBezTo>
                <a:cubicBezTo>
                  <a:pt x="2033587" y="1009729"/>
                  <a:pt x="2146402" y="754385"/>
                  <a:pt x="2201862" y="560467"/>
                </a:cubicBezTo>
                <a:cubicBezTo>
                  <a:pt x="2257322" y="366549"/>
                  <a:pt x="2332628" y="32170"/>
                  <a:pt x="2239349" y="16085"/>
                </a:cubicBezTo>
                <a:cubicBezTo>
                  <a:pt x="2146070" y="0"/>
                  <a:pt x="1853683" y="376869"/>
                  <a:pt x="1642189" y="463955"/>
                </a:cubicBezTo>
                <a:cubicBezTo>
                  <a:pt x="1430695" y="551041"/>
                  <a:pt x="1204130" y="473302"/>
                  <a:pt x="970384" y="538600"/>
                </a:cubicBezTo>
                <a:cubicBezTo>
                  <a:pt x="736638" y="603898"/>
                  <a:pt x="396416" y="804472"/>
                  <a:pt x="239712" y="855742"/>
                </a:cubicBezTo>
                <a:cubicBezTo>
                  <a:pt x="83008" y="907012"/>
                  <a:pt x="0" y="758905"/>
                  <a:pt x="30162" y="846217"/>
                </a:cubicBezTo>
                <a:close/>
              </a:path>
            </a:pathLst>
          </a:custGeom>
          <a:gradFill flip="none" rotWithShape="1">
            <a:gsLst>
              <a:gs pos="74000">
                <a:schemeClr val="bg1">
                  <a:alpha val="11000"/>
                </a:schemeClr>
              </a:gs>
              <a:gs pos="28000">
                <a:schemeClr val="bg1">
                  <a:alpha val="0"/>
                </a:schemeClr>
              </a:gs>
              <a:gs pos="0">
                <a:schemeClr val="bg1">
                  <a:alpha val="0"/>
                </a:schemeClr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Oval 26"/>
          <p:cNvSpPr>
            <a:spLocks noChangeAspect="1" noChangeArrowheads="1"/>
          </p:cNvSpPr>
          <p:nvPr/>
        </p:nvSpPr>
        <p:spPr bwMode="auto">
          <a:xfrm rot="8100000">
            <a:off x="8007836" y="3896894"/>
            <a:ext cx="731006" cy="392006"/>
          </a:xfrm>
          <a:prstGeom prst="ellipse">
            <a:avLst/>
          </a:prstGeom>
          <a:gradFill rotWithShape="1">
            <a:gsLst>
              <a:gs pos="0">
                <a:schemeClr val="bg1">
                  <a:alpha val="33000"/>
                </a:schemeClr>
              </a:gs>
              <a:gs pos="2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1" name="직선 연결선 88"/>
          <p:cNvCxnSpPr/>
          <p:nvPr/>
        </p:nvCxnSpPr>
        <p:spPr>
          <a:xfrm>
            <a:off x="856508" y="2042847"/>
            <a:ext cx="0" cy="162018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그룹 49"/>
          <p:cNvGrpSpPr>
            <a:grpSpLocks/>
          </p:cNvGrpSpPr>
          <p:nvPr/>
        </p:nvGrpSpPr>
        <p:grpSpPr bwMode="auto">
          <a:xfrm>
            <a:off x="939081" y="2042847"/>
            <a:ext cx="2093497" cy="912775"/>
            <a:chOff x="1411094" y="1711905"/>
            <a:chExt cx="2092733" cy="914001"/>
          </a:xfrm>
        </p:grpSpPr>
        <p:sp>
          <p:nvSpPr>
            <p:cNvPr id="103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2009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05" name="직선 연결선 92"/>
          <p:cNvCxnSpPr/>
          <p:nvPr/>
        </p:nvCxnSpPr>
        <p:spPr>
          <a:xfrm>
            <a:off x="3634980" y="2042847"/>
            <a:ext cx="0" cy="162018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그룹 49"/>
          <p:cNvGrpSpPr>
            <a:grpSpLocks/>
          </p:cNvGrpSpPr>
          <p:nvPr/>
        </p:nvGrpSpPr>
        <p:grpSpPr bwMode="auto">
          <a:xfrm>
            <a:off x="3714401" y="2042847"/>
            <a:ext cx="2093497" cy="912775"/>
            <a:chOff x="1411094" y="1711905"/>
            <a:chExt cx="2092733" cy="914001"/>
          </a:xfrm>
        </p:grpSpPr>
        <p:sp>
          <p:nvSpPr>
            <p:cNvPr id="107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2011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09" name="직선 연결선 96"/>
          <p:cNvCxnSpPr/>
          <p:nvPr/>
        </p:nvCxnSpPr>
        <p:spPr>
          <a:xfrm>
            <a:off x="6410300" y="2042847"/>
            <a:ext cx="0" cy="162018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그룹 49"/>
          <p:cNvGrpSpPr>
            <a:grpSpLocks/>
          </p:cNvGrpSpPr>
          <p:nvPr/>
        </p:nvGrpSpPr>
        <p:grpSpPr bwMode="auto">
          <a:xfrm>
            <a:off x="6486568" y="2042847"/>
            <a:ext cx="2093497" cy="912775"/>
            <a:chOff x="1411094" y="1711905"/>
            <a:chExt cx="2092733" cy="914001"/>
          </a:xfrm>
        </p:grpSpPr>
        <p:sp>
          <p:nvSpPr>
            <p:cNvPr id="111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2013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13" name="직선 연결선 100"/>
          <p:cNvCxnSpPr/>
          <p:nvPr/>
        </p:nvCxnSpPr>
        <p:spPr>
          <a:xfrm>
            <a:off x="2982538" y="4068072"/>
            <a:ext cx="0" cy="166518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그룹 49"/>
          <p:cNvGrpSpPr>
            <a:grpSpLocks/>
          </p:cNvGrpSpPr>
          <p:nvPr/>
        </p:nvGrpSpPr>
        <p:grpSpPr bwMode="auto">
          <a:xfrm>
            <a:off x="1163765" y="4820481"/>
            <a:ext cx="2093497" cy="912775"/>
            <a:chOff x="1411094" y="1711905"/>
            <a:chExt cx="2092733" cy="914001"/>
          </a:xfrm>
        </p:grpSpPr>
        <p:sp>
          <p:nvSpPr>
            <p:cNvPr id="115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2010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17" name="직선 연결선 104"/>
          <p:cNvCxnSpPr/>
          <p:nvPr/>
        </p:nvCxnSpPr>
        <p:spPr>
          <a:xfrm>
            <a:off x="5745820" y="4068072"/>
            <a:ext cx="0" cy="166518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그룹 49"/>
          <p:cNvGrpSpPr>
            <a:grpSpLocks/>
          </p:cNvGrpSpPr>
          <p:nvPr/>
        </p:nvGrpSpPr>
        <p:grpSpPr bwMode="auto">
          <a:xfrm>
            <a:off x="3911094" y="4820481"/>
            <a:ext cx="2093497" cy="912775"/>
            <a:chOff x="1411094" y="1711905"/>
            <a:chExt cx="2092733" cy="914001"/>
          </a:xfrm>
        </p:grpSpPr>
        <p:sp>
          <p:nvSpPr>
            <p:cNvPr id="119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2012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cxnSp>
        <p:nvCxnSpPr>
          <p:cNvPr id="121" name="직선 연결선 108"/>
          <p:cNvCxnSpPr/>
          <p:nvPr/>
        </p:nvCxnSpPr>
        <p:spPr>
          <a:xfrm>
            <a:off x="8509103" y="4068072"/>
            <a:ext cx="0" cy="166518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" name="그룹 49"/>
          <p:cNvGrpSpPr>
            <a:grpSpLocks/>
          </p:cNvGrpSpPr>
          <p:nvPr/>
        </p:nvGrpSpPr>
        <p:grpSpPr bwMode="auto">
          <a:xfrm>
            <a:off x="6658423" y="4820481"/>
            <a:ext cx="2093497" cy="912775"/>
            <a:chOff x="1411094" y="1711905"/>
            <a:chExt cx="2092733" cy="914001"/>
          </a:xfrm>
        </p:grpSpPr>
        <p:sp>
          <p:nvSpPr>
            <p:cNvPr id="123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2014 </a:t>
              </a: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year</a:t>
              </a:r>
              <a:endPara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 bwMode="auto">
            <a:xfrm>
              <a:off x="1457114" y="2071164"/>
              <a:ext cx="1933477" cy="554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text.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add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text. </a:t>
              </a:r>
              <a:r>
                <a:rPr kumimoji="0" lang="en-US" altLang="ko-KR" sz="10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7601529" y="3318533"/>
            <a:ext cx="1060684" cy="1060686"/>
            <a:chOff x="7499374" y="3309532"/>
            <a:chExt cx="1060684" cy="1060686"/>
          </a:xfrm>
        </p:grpSpPr>
        <p:sp>
          <p:nvSpPr>
            <p:cNvPr id="126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29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2014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133751" y="3341037"/>
            <a:ext cx="1060684" cy="1060686"/>
            <a:chOff x="7499374" y="3309532"/>
            <a:chExt cx="1060684" cy="1060686"/>
          </a:xfrm>
        </p:grpSpPr>
        <p:sp>
          <p:nvSpPr>
            <p:cNvPr id="132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5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2013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4692607" y="3363541"/>
            <a:ext cx="1060684" cy="1060686"/>
            <a:chOff x="7499374" y="3309532"/>
            <a:chExt cx="1060684" cy="1060686"/>
          </a:xfrm>
        </p:grpSpPr>
        <p:sp>
          <p:nvSpPr>
            <p:cNvPr id="138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1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2012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251463" y="3386045"/>
            <a:ext cx="1060684" cy="1060686"/>
            <a:chOff x="7499374" y="3309532"/>
            <a:chExt cx="1060684" cy="1060686"/>
          </a:xfrm>
        </p:grpSpPr>
        <p:sp>
          <p:nvSpPr>
            <p:cNvPr id="144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7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2011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1810319" y="3408549"/>
            <a:ext cx="1060684" cy="1060686"/>
            <a:chOff x="7499374" y="3309532"/>
            <a:chExt cx="1060684" cy="1060686"/>
          </a:xfrm>
        </p:grpSpPr>
        <p:sp>
          <p:nvSpPr>
            <p:cNvPr id="150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1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3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2010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369175" y="3431053"/>
            <a:ext cx="1060684" cy="1060686"/>
            <a:chOff x="7499374" y="3309532"/>
            <a:chExt cx="1060684" cy="1060686"/>
          </a:xfrm>
        </p:grpSpPr>
        <p:sp>
          <p:nvSpPr>
            <p:cNvPr id="156" name="타원 37"/>
            <p:cNvSpPr/>
            <p:nvPr/>
          </p:nvSpPr>
          <p:spPr>
            <a:xfrm>
              <a:off x="7534704" y="3355008"/>
              <a:ext cx="997937" cy="99793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endParaRPr lang="ko-KR" alt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타원 82"/>
            <p:cNvSpPr/>
            <p:nvPr/>
          </p:nvSpPr>
          <p:spPr>
            <a:xfrm>
              <a:off x="7499374" y="3309532"/>
              <a:ext cx="1060684" cy="1060686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Oval 28"/>
            <p:cNvSpPr>
              <a:spLocks noChangeArrowheads="1"/>
            </p:cNvSpPr>
            <p:nvPr/>
          </p:nvSpPr>
          <p:spPr bwMode="auto">
            <a:xfrm flipH="1">
              <a:off x="7613472" y="3418805"/>
              <a:ext cx="336254" cy="30139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9" name="자유형 85"/>
            <p:cNvSpPr/>
            <p:nvPr/>
          </p:nvSpPr>
          <p:spPr>
            <a:xfrm rot="5398342">
              <a:off x="7881510" y="3366153"/>
              <a:ext cx="671794" cy="651781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7583622" y="3653921"/>
              <a:ext cx="9001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2009</a:t>
              </a:r>
              <a:endParaRPr lang="ko-KR" alt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326</Words>
  <Application>Microsoft Office PowerPoint</Application>
  <PresentationFormat>On-screen Show (4:3)</PresentationFormat>
  <Paragraphs>66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10</cp:revision>
  <dcterms:created xsi:type="dcterms:W3CDTF">2014-02-28T09:23:05Z</dcterms:created>
  <dcterms:modified xsi:type="dcterms:W3CDTF">2014-04-03T01:48:48Z</dcterms:modified>
</cp:coreProperties>
</file>