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887924" y="449622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63688" y="3878927"/>
            <a:ext cx="55446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763688" y="3291830"/>
            <a:ext cx="55446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9144000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25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2014-04-01T16:27:38Z</dcterms:created>
  <dcterms:modified xsi:type="dcterms:W3CDTF">2014-04-01T23:37:47Z</dcterms:modified>
</cp:coreProperties>
</file>