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01543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3688" y="4664169"/>
            <a:ext cx="55446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763688" y="4077072"/>
            <a:ext cx="55446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2014-04-01T23:37:29Z</dcterms:modified>
</cp:coreProperties>
</file>