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25506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6309899"/>
            <a:ext cx="4104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771636"/>
            <a:ext cx="86764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467544" y="1988840"/>
            <a:ext cx="86764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accent5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5">
                  <a:lumMod val="50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2014-04-04T04:07:21Z</dcterms:modified>
</cp:coreProperties>
</file>