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2014-04-13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5368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2014-04-13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1001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52736"/>
          </a:xfrm>
        </p:spPr>
        <p:txBody>
          <a:bodyPr/>
          <a:lstStyle>
            <a:lvl1pPr>
              <a:defRPr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2014-04-13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2014-04-13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9799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2014-04-13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5900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2014-04-13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4140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2014-04-13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873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2014-04-13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037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2014-04-13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6782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2014-04-13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8806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altLang="ko-KR" dirty="0" smtClean="0"/>
              <a:t> Click to edit Master title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587EC-4A3E-4030-BABC-5E0C0236501C}" type="datetimeFigureOut">
              <a:rPr lang="ko-KR" altLang="en-US" smtClean="0"/>
              <a:t>2014-04-13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8072" y="2429019"/>
            <a:ext cx="543609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4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400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4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4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400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4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400" b="1" dirty="0">
              <a:solidFill>
                <a:schemeClr val="accent3">
                  <a:lumMod val="20000"/>
                  <a:lumOff val="8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648072" y="1124744"/>
            <a:ext cx="5436096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40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r>
              <a:rPr lang="en-US" altLang="ko-KR" sz="40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648072" y="6021288"/>
            <a:ext cx="1296144" cy="307777"/>
          </a:xfrm>
          <a:prstGeom prst="rect">
            <a:avLst/>
          </a:prstGeom>
          <a:solidFill>
            <a:schemeClr val="bg1">
              <a:alpha val="56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12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6580176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accent3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4400" dirty="0" smtClean="0">
                <a:solidFill>
                  <a:schemeClr val="accent3">
                    <a:lumMod val="20000"/>
                    <a:lumOff val="80000"/>
                  </a:schemeClr>
                </a:solidFill>
                <a:ea typeface="Arial Unicode MS" pitchFamily="50" charset="-127"/>
              </a:rPr>
              <a:t> Enter Your Tittle</a:t>
            </a:r>
            <a:endParaRPr lang="ko-KR" altLang="en-US" sz="4400" dirty="0">
              <a:solidFill>
                <a:schemeClr val="accent3">
                  <a:lumMod val="20000"/>
                  <a:lumOff val="80000"/>
                </a:schemeClr>
              </a:solidFill>
              <a:ea typeface="Arial Unicode MS" pitchFamily="50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Standard 4:3</a:t>
            </a:r>
            <a:endParaRPr lang="en-US" altLang="ko-KR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en-US" altLang="ko-KR" sz="2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en-US" altLang="ko-KR" sz="2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ko-KR" altLang="en-US" sz="2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423</TotalTime>
  <Words>107</Words>
  <Application>Microsoft Office PowerPoint</Application>
  <PresentationFormat>On-screen Show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Registered User</cp:lastModifiedBy>
  <cp:revision>11</cp:revision>
  <dcterms:created xsi:type="dcterms:W3CDTF">2014-04-01T16:35:38Z</dcterms:created>
  <dcterms:modified xsi:type="dcterms:W3CDTF">2014-04-13T08:39:26Z</dcterms:modified>
</cp:coreProperties>
</file>