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8072" y="2429019"/>
            <a:ext cx="5436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48072" y="1124744"/>
            <a:ext cx="54360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48072" y="6021288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8017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3">
                    <a:lumMod val="20000"/>
                    <a:lumOff val="8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3">
                  <a:lumMod val="20000"/>
                  <a:lumOff val="8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2014-04-01T16:35:38Z</dcterms:created>
  <dcterms:modified xsi:type="dcterms:W3CDTF">2014-04-13T08:39:26Z</dcterms:modified>
</cp:coreProperties>
</file>