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2014-04-24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" y="3774980"/>
            <a:ext cx="91439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0" y="3219822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bg1">
                    <a:lumMod val="9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</TotalTime>
  <Words>105</Words>
  <Application>Microsoft Office PowerPoint</Application>
  <PresentationFormat>On-screen Show (16:9)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11</cp:revision>
  <dcterms:created xsi:type="dcterms:W3CDTF">2014-04-01T16:27:38Z</dcterms:created>
  <dcterms:modified xsi:type="dcterms:W3CDTF">2014-04-24T07:45:28Z</dcterms:modified>
</cp:coreProperties>
</file>