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" y="4920262"/>
            <a:ext cx="91439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36510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2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ko-KR" altLang="en-US" sz="2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105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12</cp:revision>
  <dcterms:created xsi:type="dcterms:W3CDTF">2014-04-01T16:35:38Z</dcterms:created>
  <dcterms:modified xsi:type="dcterms:W3CDTF">2014-04-24T07:45:32Z</dcterms:modified>
</cp:coreProperties>
</file>