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3969" y="2865001"/>
            <a:ext cx="48600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1765831"/>
            <a:ext cx="48600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/>
              <a:t> Enter Your Tittle </a:t>
            </a:r>
            <a:endParaRPr lang="ko-KR" alt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496" y="1438672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3478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85993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25</Words>
  <Application>Microsoft Office PowerPoint</Application>
  <PresentationFormat>On-screen Show (16:9)</PresentationFormat>
  <Paragraphs>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 Enter Your Tittle 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3</cp:revision>
  <dcterms:created xsi:type="dcterms:W3CDTF">2014-04-01T16:27:38Z</dcterms:created>
  <dcterms:modified xsi:type="dcterms:W3CDTF">2014-04-01T23:18:21Z</dcterms:modified>
</cp:coreProperties>
</file>