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3005083"/>
            <a:ext cx="54360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1700808"/>
            <a:ext cx="543609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332656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85000"/>
                  <a:lumOff val="15000"/>
                </a:schemeClr>
              </a:solidFill>
              <a:ea typeface="Arial Unicode MS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25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3</cp:revision>
  <dcterms:created xsi:type="dcterms:W3CDTF">2014-04-01T16:35:38Z</dcterms:created>
  <dcterms:modified xsi:type="dcterms:W3CDTF">2014-04-01T23:17:40Z</dcterms:modified>
</cp:coreProperties>
</file>