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16017" y="4270325"/>
            <a:ext cx="39604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716016" y="3787175"/>
            <a:ext cx="39604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32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1" y="25876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07704" y="1131590"/>
            <a:ext cx="6779096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106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10</cp:revision>
  <dcterms:created xsi:type="dcterms:W3CDTF">2014-04-01T16:27:38Z</dcterms:created>
  <dcterms:modified xsi:type="dcterms:W3CDTF">2014-04-30T02:46:30Z</dcterms:modified>
</cp:coreProperties>
</file>