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487615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870901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08304" y="33265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106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12</cp:revision>
  <dcterms:created xsi:type="dcterms:W3CDTF">2014-04-01T16:35:38Z</dcterms:created>
  <dcterms:modified xsi:type="dcterms:W3CDTF">2014-04-30T02:43:54Z</dcterms:modified>
</cp:coreProperties>
</file>