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899592" y="449053"/>
            <a:ext cx="1042577" cy="1042577"/>
          </a:xfrm>
          <a:prstGeom prst="ellipse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LOGO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592" y="408391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899592" y="3571151"/>
            <a:ext cx="5436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TextBox 11">
            <a:hlinkClick r:id="rId2"/>
          </p:cNvPr>
          <p:cNvSpPr txBox="1"/>
          <p:nvPr/>
        </p:nvSpPr>
        <p:spPr>
          <a:xfrm>
            <a:off x="899592" y="4803998"/>
            <a:ext cx="82444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15566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105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9</cp:revision>
  <dcterms:created xsi:type="dcterms:W3CDTF">2014-04-01T16:27:38Z</dcterms:created>
  <dcterms:modified xsi:type="dcterms:W3CDTF">2014-04-20T05:35:53Z</dcterms:modified>
</cp:coreProperties>
</file>