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2014-04-20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2014-04-20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2014-04-20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ko-KR" dirty="0" smtClean="0"/>
              <a:t>LOGO</a:t>
            </a:r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/>
          <p:cNvSpPr/>
          <p:nvPr/>
        </p:nvSpPr>
        <p:spPr>
          <a:xfrm>
            <a:off x="899592" y="449053"/>
            <a:ext cx="1179747" cy="1179747"/>
          </a:xfrm>
          <a:prstGeom prst="ellipse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899592" y="5589240"/>
            <a:ext cx="54360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899592" y="4365104"/>
            <a:ext cx="543609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899592" y="898847"/>
            <a:ext cx="1224136" cy="338554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  <a:endParaRPr lang="en-US" altLang="ko-KR" sz="16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899592" y="6525344"/>
            <a:ext cx="824440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1309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481</TotalTime>
  <Words>106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15</cp:revision>
  <dcterms:created xsi:type="dcterms:W3CDTF">2014-04-01T16:35:38Z</dcterms:created>
  <dcterms:modified xsi:type="dcterms:W3CDTF">2014-04-20T05:49:48Z</dcterms:modified>
</cp:coreProperties>
</file>