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2159278"/>
            <a:ext cx="1296144" cy="261610"/>
          </a:xfrm>
          <a:prstGeom prst="rect">
            <a:avLst/>
          </a:prstGeom>
          <a:solidFill>
            <a:schemeClr val="bg1">
              <a:alpha val="77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84784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764704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2014-04-06T23:49:51Z</dcterms:modified>
</cp:coreProperties>
</file>