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88" y="2212995"/>
            <a:ext cx="543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2088" y="908720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4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92088" y="6093296"/>
            <a:ext cx="118762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2"/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2"/>
              </a:solidFill>
              <a:ea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5</cp:revision>
  <dcterms:created xsi:type="dcterms:W3CDTF">2014-04-01T16:35:38Z</dcterms:created>
  <dcterms:modified xsi:type="dcterms:W3CDTF">2014-04-06T23:46:43Z</dcterms:modified>
</cp:coreProperties>
</file>