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Diagrams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오각형 6"/>
          <p:cNvSpPr/>
          <p:nvPr/>
        </p:nvSpPr>
        <p:spPr>
          <a:xfrm>
            <a:off x="1197428" y="1525490"/>
            <a:ext cx="6830956" cy="2442081"/>
          </a:xfrm>
          <a:prstGeom prst="homePlate">
            <a:avLst>
              <a:gd name="adj" fmla="val 23542"/>
            </a:avLst>
          </a:prstGeom>
          <a:solidFill>
            <a:schemeClr val="bg1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16471" y="639864"/>
            <a:ext cx="6870558" cy="391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자유형 9"/>
          <p:cNvSpPr/>
          <p:nvPr/>
        </p:nvSpPr>
        <p:spPr>
          <a:xfrm>
            <a:off x="1258488" y="1585662"/>
            <a:ext cx="1127477" cy="411701"/>
          </a:xfrm>
          <a:custGeom>
            <a:avLst/>
            <a:gdLst>
              <a:gd name="connsiteX0" fmla="*/ 0 w 1326871"/>
              <a:gd name="connsiteY0" fmla="*/ 0 h 420290"/>
              <a:gd name="connsiteX1" fmla="*/ 1326871 w 1326871"/>
              <a:gd name="connsiteY1" fmla="*/ 0 h 420290"/>
              <a:gd name="connsiteX2" fmla="*/ 1326871 w 1326871"/>
              <a:gd name="connsiteY2" fmla="*/ 420290 h 420290"/>
              <a:gd name="connsiteX3" fmla="*/ 0 w 1326871"/>
              <a:gd name="connsiteY3" fmla="*/ 420290 h 420290"/>
              <a:gd name="connsiteX4" fmla="*/ 0 w 1326871"/>
              <a:gd name="connsiteY4" fmla="*/ 0 h 420290"/>
              <a:gd name="connsiteX0" fmla="*/ 0 w 1326871"/>
              <a:gd name="connsiteY0" fmla="*/ 412 h 420702"/>
              <a:gd name="connsiteX1" fmla="*/ 1124840 w 1326871"/>
              <a:gd name="connsiteY1" fmla="*/ 0 h 420702"/>
              <a:gd name="connsiteX2" fmla="*/ 1326871 w 1326871"/>
              <a:gd name="connsiteY2" fmla="*/ 420702 h 420702"/>
              <a:gd name="connsiteX3" fmla="*/ 0 w 1326871"/>
              <a:gd name="connsiteY3" fmla="*/ 420702 h 420702"/>
              <a:gd name="connsiteX4" fmla="*/ 0 w 1326871"/>
              <a:gd name="connsiteY4" fmla="*/ 412 h 420702"/>
              <a:gd name="connsiteX0" fmla="*/ 0 w 1326871"/>
              <a:gd name="connsiteY0" fmla="*/ 412 h 420702"/>
              <a:gd name="connsiteX1" fmla="*/ 1119219 w 1326871"/>
              <a:gd name="connsiteY1" fmla="*/ 0 h 420702"/>
              <a:gd name="connsiteX2" fmla="*/ 1326871 w 1326871"/>
              <a:gd name="connsiteY2" fmla="*/ 420702 h 420702"/>
              <a:gd name="connsiteX3" fmla="*/ 0 w 1326871"/>
              <a:gd name="connsiteY3" fmla="*/ 420702 h 420702"/>
              <a:gd name="connsiteX4" fmla="*/ 0 w 1326871"/>
              <a:gd name="connsiteY4" fmla="*/ 412 h 420702"/>
              <a:gd name="connsiteX0" fmla="*/ 0 w 1326871"/>
              <a:gd name="connsiteY0" fmla="*/ 412 h 420702"/>
              <a:gd name="connsiteX1" fmla="*/ 1119219 w 1326871"/>
              <a:gd name="connsiteY1" fmla="*/ 0 h 420702"/>
              <a:gd name="connsiteX2" fmla="*/ 1326871 w 1326871"/>
              <a:gd name="connsiteY2" fmla="*/ 420702 h 420702"/>
              <a:gd name="connsiteX3" fmla="*/ 0 w 1326871"/>
              <a:gd name="connsiteY3" fmla="*/ 420702 h 420702"/>
              <a:gd name="connsiteX4" fmla="*/ 0 w 1326871"/>
              <a:gd name="connsiteY4" fmla="*/ 412 h 420702"/>
              <a:gd name="connsiteX0" fmla="*/ 0 w 1326871"/>
              <a:gd name="connsiteY0" fmla="*/ 412 h 420702"/>
              <a:gd name="connsiteX1" fmla="*/ 1096651 w 1326871"/>
              <a:gd name="connsiteY1" fmla="*/ 0 h 420702"/>
              <a:gd name="connsiteX2" fmla="*/ 1326871 w 1326871"/>
              <a:gd name="connsiteY2" fmla="*/ 420702 h 420702"/>
              <a:gd name="connsiteX3" fmla="*/ 0 w 1326871"/>
              <a:gd name="connsiteY3" fmla="*/ 420702 h 420702"/>
              <a:gd name="connsiteX4" fmla="*/ 0 w 1326871"/>
              <a:gd name="connsiteY4" fmla="*/ 412 h 42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6871" h="420702">
                <a:moveTo>
                  <a:pt x="0" y="412"/>
                </a:moveTo>
                <a:lnTo>
                  <a:pt x="1096651" y="0"/>
                </a:lnTo>
                <a:lnTo>
                  <a:pt x="1326871" y="420702"/>
                </a:lnTo>
                <a:lnTo>
                  <a:pt x="0" y="420702"/>
                </a:lnTo>
                <a:lnTo>
                  <a:pt x="0" y="412"/>
                </a:lnTo>
                <a:close/>
              </a:path>
            </a:pathLst>
          </a:custGeom>
          <a:gradFill>
            <a:lin ang="16200000" scaled="0"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85344" tIns="42672" rIns="126409" bIns="42672" numCol="1" spcCol="1270" anchor="ctr" anchorCtr="0">
            <a:noAutofit/>
          </a:bodyPr>
          <a:lstStyle/>
          <a:p>
            <a:pPr lvl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6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평행 사변형 10"/>
          <p:cNvSpPr/>
          <p:nvPr/>
        </p:nvSpPr>
        <p:spPr>
          <a:xfrm rot="10800000" flipV="1">
            <a:off x="2216230" y="1585662"/>
            <a:ext cx="1038786" cy="411297"/>
          </a:xfrm>
          <a:prstGeom prst="parallelogram">
            <a:avLst>
              <a:gd name="adj" fmla="val 47691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274153" tIns="42672" rIns="231481" bIns="42672" numCol="1" spcCol="1270" anchor="ctr" anchorCtr="0">
            <a:noAutofit/>
          </a:bodyPr>
          <a:lstStyle/>
          <a:p>
            <a:pPr lvl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6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평행 사변형 18"/>
          <p:cNvSpPr/>
          <p:nvPr/>
        </p:nvSpPr>
        <p:spPr>
          <a:xfrm rot="10800000" flipV="1">
            <a:off x="3085280" y="1585662"/>
            <a:ext cx="1038786" cy="411297"/>
          </a:xfrm>
          <a:prstGeom prst="parallelogram">
            <a:avLst>
              <a:gd name="adj" fmla="val 47691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274153" tIns="42672" rIns="231481" bIns="42672" numCol="1" spcCol="1270" anchor="ctr" anchorCtr="0">
            <a:noAutofit/>
          </a:bodyPr>
          <a:lstStyle/>
          <a:p>
            <a:pPr lvl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6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평행 사변형 19"/>
          <p:cNvSpPr/>
          <p:nvPr/>
        </p:nvSpPr>
        <p:spPr>
          <a:xfrm rot="10800000" flipV="1">
            <a:off x="3954330" y="1585662"/>
            <a:ext cx="1038786" cy="411297"/>
          </a:xfrm>
          <a:prstGeom prst="parallelogram">
            <a:avLst>
              <a:gd name="adj" fmla="val 47691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274153" tIns="42672" rIns="231481" bIns="42672" numCol="1" spcCol="1270" anchor="ctr" anchorCtr="0">
            <a:noAutofit/>
          </a:bodyPr>
          <a:lstStyle/>
          <a:p>
            <a:pPr lvl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6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평행 사변형 20"/>
          <p:cNvSpPr/>
          <p:nvPr/>
        </p:nvSpPr>
        <p:spPr>
          <a:xfrm rot="10800000" flipV="1">
            <a:off x="4823380" y="1585662"/>
            <a:ext cx="1038786" cy="411297"/>
          </a:xfrm>
          <a:prstGeom prst="parallelogram">
            <a:avLst>
              <a:gd name="adj" fmla="val 47691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274153" tIns="42672" rIns="231481" bIns="42672" numCol="1" spcCol="1270" anchor="ctr" anchorCtr="0">
            <a:noAutofit/>
          </a:bodyPr>
          <a:lstStyle/>
          <a:p>
            <a:pPr lvl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6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평행 사변형 21"/>
          <p:cNvSpPr/>
          <p:nvPr/>
        </p:nvSpPr>
        <p:spPr>
          <a:xfrm rot="10800000" flipV="1">
            <a:off x="5692431" y="1585662"/>
            <a:ext cx="1038786" cy="411297"/>
          </a:xfrm>
          <a:prstGeom prst="parallelogram">
            <a:avLst>
              <a:gd name="adj" fmla="val 47691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274153" tIns="42672" rIns="231481" bIns="42672" numCol="1" spcCol="1270" anchor="ctr" anchorCtr="0">
            <a:noAutofit/>
          </a:bodyPr>
          <a:lstStyle/>
          <a:p>
            <a:pPr lvl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6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평행 사변형 22"/>
          <p:cNvSpPr/>
          <p:nvPr/>
        </p:nvSpPr>
        <p:spPr>
          <a:xfrm rot="10800000" flipV="1">
            <a:off x="6561482" y="1585662"/>
            <a:ext cx="1038786" cy="411297"/>
          </a:xfrm>
          <a:prstGeom prst="parallelogram">
            <a:avLst>
              <a:gd name="adj" fmla="val 47691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274153" tIns="42672" rIns="231481" bIns="42672" numCol="1" spcCol="1270" anchor="ctr" anchorCtr="0">
            <a:noAutofit/>
          </a:bodyPr>
          <a:lstStyle/>
          <a:p>
            <a:pPr lvl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600" kern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직선 연결선 26"/>
          <p:cNvCxnSpPr/>
          <p:nvPr/>
        </p:nvCxnSpPr>
        <p:spPr>
          <a:xfrm rot="5400000">
            <a:off x="1411135" y="2974304"/>
            <a:ext cx="1953882" cy="0"/>
          </a:xfrm>
          <a:prstGeom prst="line">
            <a:avLst/>
          </a:prstGeom>
          <a:ln w="9525">
            <a:solidFill>
              <a:schemeClr val="tx1">
                <a:alpha val="3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28"/>
          <p:cNvCxnSpPr/>
          <p:nvPr/>
        </p:nvCxnSpPr>
        <p:spPr>
          <a:xfrm rot="5400000">
            <a:off x="2281031" y="2974304"/>
            <a:ext cx="1953882" cy="0"/>
          </a:xfrm>
          <a:prstGeom prst="line">
            <a:avLst/>
          </a:prstGeom>
          <a:ln w="9525">
            <a:solidFill>
              <a:schemeClr val="tx1">
                <a:alpha val="3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29"/>
          <p:cNvCxnSpPr/>
          <p:nvPr/>
        </p:nvCxnSpPr>
        <p:spPr>
          <a:xfrm rot="5400000">
            <a:off x="3150928" y="2974304"/>
            <a:ext cx="1953882" cy="0"/>
          </a:xfrm>
          <a:prstGeom prst="line">
            <a:avLst/>
          </a:prstGeom>
          <a:ln w="9525">
            <a:solidFill>
              <a:schemeClr val="tx1">
                <a:alpha val="3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30"/>
          <p:cNvCxnSpPr/>
          <p:nvPr/>
        </p:nvCxnSpPr>
        <p:spPr>
          <a:xfrm rot="5400000">
            <a:off x="4020824" y="2974304"/>
            <a:ext cx="1953882" cy="0"/>
          </a:xfrm>
          <a:prstGeom prst="line">
            <a:avLst/>
          </a:prstGeom>
          <a:ln w="9525">
            <a:solidFill>
              <a:schemeClr val="tx1">
                <a:alpha val="3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31"/>
          <p:cNvCxnSpPr/>
          <p:nvPr/>
        </p:nvCxnSpPr>
        <p:spPr>
          <a:xfrm rot="5400000">
            <a:off x="4890721" y="2974304"/>
            <a:ext cx="1953882" cy="0"/>
          </a:xfrm>
          <a:prstGeom prst="line">
            <a:avLst/>
          </a:prstGeom>
          <a:ln w="9525">
            <a:solidFill>
              <a:schemeClr val="tx1">
                <a:alpha val="3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32"/>
          <p:cNvCxnSpPr/>
          <p:nvPr/>
        </p:nvCxnSpPr>
        <p:spPr>
          <a:xfrm rot="5400000">
            <a:off x="5760616" y="2974304"/>
            <a:ext cx="1953882" cy="0"/>
          </a:xfrm>
          <a:prstGeom prst="line">
            <a:avLst/>
          </a:prstGeom>
          <a:ln w="9525">
            <a:solidFill>
              <a:schemeClr val="tx1">
                <a:alpha val="3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37"/>
          <p:cNvCxnSpPr/>
          <p:nvPr/>
        </p:nvCxnSpPr>
        <p:spPr>
          <a:xfrm>
            <a:off x="1227958" y="2394809"/>
            <a:ext cx="6624882" cy="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38"/>
          <p:cNvCxnSpPr/>
          <p:nvPr/>
        </p:nvCxnSpPr>
        <p:spPr>
          <a:xfrm>
            <a:off x="1227958" y="2783918"/>
            <a:ext cx="6746999" cy="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39"/>
          <p:cNvCxnSpPr/>
          <p:nvPr/>
        </p:nvCxnSpPr>
        <p:spPr>
          <a:xfrm>
            <a:off x="1227958" y="3173028"/>
            <a:ext cx="6563823" cy="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40"/>
          <p:cNvCxnSpPr/>
          <p:nvPr/>
        </p:nvCxnSpPr>
        <p:spPr>
          <a:xfrm>
            <a:off x="1227958" y="3562137"/>
            <a:ext cx="6380646" cy="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오각형 46"/>
          <p:cNvSpPr/>
          <p:nvPr/>
        </p:nvSpPr>
        <p:spPr>
          <a:xfrm>
            <a:off x="1258488" y="2027892"/>
            <a:ext cx="1129588" cy="335823"/>
          </a:xfrm>
          <a:prstGeom prst="homePlate">
            <a:avLst>
              <a:gd name="adj" fmla="val 23542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오각형 47"/>
          <p:cNvSpPr/>
          <p:nvPr/>
        </p:nvSpPr>
        <p:spPr>
          <a:xfrm>
            <a:off x="2413087" y="2417142"/>
            <a:ext cx="1715165" cy="335823"/>
          </a:xfrm>
          <a:prstGeom prst="homePlate">
            <a:avLst>
              <a:gd name="adj" fmla="val 23542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오각형 48"/>
          <p:cNvSpPr/>
          <p:nvPr/>
        </p:nvSpPr>
        <p:spPr>
          <a:xfrm>
            <a:off x="4144926" y="2806392"/>
            <a:ext cx="838149" cy="335823"/>
          </a:xfrm>
          <a:prstGeom prst="homePlate">
            <a:avLst>
              <a:gd name="adj" fmla="val 23542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오각형 49"/>
          <p:cNvSpPr/>
          <p:nvPr/>
        </p:nvSpPr>
        <p:spPr>
          <a:xfrm>
            <a:off x="5013605" y="3195642"/>
            <a:ext cx="1709647" cy="335823"/>
          </a:xfrm>
          <a:prstGeom prst="homePlate">
            <a:avLst>
              <a:gd name="adj" fmla="val 23542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오각형 50"/>
          <p:cNvSpPr/>
          <p:nvPr/>
        </p:nvSpPr>
        <p:spPr>
          <a:xfrm>
            <a:off x="6753781" y="3584892"/>
            <a:ext cx="763235" cy="335823"/>
          </a:xfrm>
          <a:prstGeom prst="homePlate">
            <a:avLst>
              <a:gd name="adj" fmla="val 23542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464631" y="1642961"/>
            <a:ext cx="702176" cy="287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SUN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347675" y="1642961"/>
            <a:ext cx="702176" cy="287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MON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30719" y="1642961"/>
            <a:ext cx="702176" cy="287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TUE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13763" y="1642961"/>
            <a:ext cx="702176" cy="287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WED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96807" y="1642961"/>
            <a:ext cx="702176" cy="287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THU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879850" y="1642961"/>
            <a:ext cx="702176" cy="287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FRI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62893" y="1642961"/>
            <a:ext cx="702176" cy="287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SET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264006" y="1994544"/>
            <a:ext cx="106852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</a:t>
            </a:r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97429" y="1203598"/>
            <a:ext cx="1190647" cy="287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2014 </a:t>
            </a:r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Jan</a:t>
            </a:r>
            <a:endParaRPr lang="ko-KR" alt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87624" y="4061645"/>
            <a:ext cx="62530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696454" y="2394809"/>
            <a:ext cx="106852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</a:t>
            </a:r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019177" y="2780444"/>
            <a:ext cx="106852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41900" y="3173394"/>
            <a:ext cx="106852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Add </a:t>
            </a:r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591473" y="3566344"/>
            <a:ext cx="106852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Diagrams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오각형 6"/>
          <p:cNvSpPr/>
          <p:nvPr/>
        </p:nvSpPr>
        <p:spPr>
          <a:xfrm>
            <a:off x="1197428" y="1525490"/>
            <a:ext cx="6830956" cy="2442081"/>
          </a:xfrm>
          <a:prstGeom prst="homePlate">
            <a:avLst>
              <a:gd name="adj" fmla="val 23542"/>
            </a:avLst>
          </a:prstGeom>
          <a:solidFill>
            <a:schemeClr val="bg1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16471" y="639864"/>
            <a:ext cx="68705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자유형 9"/>
          <p:cNvSpPr/>
          <p:nvPr/>
        </p:nvSpPr>
        <p:spPr>
          <a:xfrm>
            <a:off x="1258488" y="1585662"/>
            <a:ext cx="1127477" cy="411701"/>
          </a:xfrm>
          <a:custGeom>
            <a:avLst/>
            <a:gdLst>
              <a:gd name="connsiteX0" fmla="*/ 0 w 1326871"/>
              <a:gd name="connsiteY0" fmla="*/ 0 h 420290"/>
              <a:gd name="connsiteX1" fmla="*/ 1326871 w 1326871"/>
              <a:gd name="connsiteY1" fmla="*/ 0 h 420290"/>
              <a:gd name="connsiteX2" fmla="*/ 1326871 w 1326871"/>
              <a:gd name="connsiteY2" fmla="*/ 420290 h 420290"/>
              <a:gd name="connsiteX3" fmla="*/ 0 w 1326871"/>
              <a:gd name="connsiteY3" fmla="*/ 420290 h 420290"/>
              <a:gd name="connsiteX4" fmla="*/ 0 w 1326871"/>
              <a:gd name="connsiteY4" fmla="*/ 0 h 420290"/>
              <a:gd name="connsiteX0" fmla="*/ 0 w 1326871"/>
              <a:gd name="connsiteY0" fmla="*/ 412 h 420702"/>
              <a:gd name="connsiteX1" fmla="*/ 1124840 w 1326871"/>
              <a:gd name="connsiteY1" fmla="*/ 0 h 420702"/>
              <a:gd name="connsiteX2" fmla="*/ 1326871 w 1326871"/>
              <a:gd name="connsiteY2" fmla="*/ 420702 h 420702"/>
              <a:gd name="connsiteX3" fmla="*/ 0 w 1326871"/>
              <a:gd name="connsiteY3" fmla="*/ 420702 h 420702"/>
              <a:gd name="connsiteX4" fmla="*/ 0 w 1326871"/>
              <a:gd name="connsiteY4" fmla="*/ 412 h 420702"/>
              <a:gd name="connsiteX0" fmla="*/ 0 w 1326871"/>
              <a:gd name="connsiteY0" fmla="*/ 412 h 420702"/>
              <a:gd name="connsiteX1" fmla="*/ 1119219 w 1326871"/>
              <a:gd name="connsiteY1" fmla="*/ 0 h 420702"/>
              <a:gd name="connsiteX2" fmla="*/ 1326871 w 1326871"/>
              <a:gd name="connsiteY2" fmla="*/ 420702 h 420702"/>
              <a:gd name="connsiteX3" fmla="*/ 0 w 1326871"/>
              <a:gd name="connsiteY3" fmla="*/ 420702 h 420702"/>
              <a:gd name="connsiteX4" fmla="*/ 0 w 1326871"/>
              <a:gd name="connsiteY4" fmla="*/ 412 h 420702"/>
              <a:gd name="connsiteX0" fmla="*/ 0 w 1326871"/>
              <a:gd name="connsiteY0" fmla="*/ 412 h 420702"/>
              <a:gd name="connsiteX1" fmla="*/ 1119219 w 1326871"/>
              <a:gd name="connsiteY1" fmla="*/ 0 h 420702"/>
              <a:gd name="connsiteX2" fmla="*/ 1326871 w 1326871"/>
              <a:gd name="connsiteY2" fmla="*/ 420702 h 420702"/>
              <a:gd name="connsiteX3" fmla="*/ 0 w 1326871"/>
              <a:gd name="connsiteY3" fmla="*/ 420702 h 420702"/>
              <a:gd name="connsiteX4" fmla="*/ 0 w 1326871"/>
              <a:gd name="connsiteY4" fmla="*/ 412 h 420702"/>
              <a:gd name="connsiteX0" fmla="*/ 0 w 1326871"/>
              <a:gd name="connsiteY0" fmla="*/ 412 h 420702"/>
              <a:gd name="connsiteX1" fmla="*/ 1096651 w 1326871"/>
              <a:gd name="connsiteY1" fmla="*/ 0 h 420702"/>
              <a:gd name="connsiteX2" fmla="*/ 1326871 w 1326871"/>
              <a:gd name="connsiteY2" fmla="*/ 420702 h 420702"/>
              <a:gd name="connsiteX3" fmla="*/ 0 w 1326871"/>
              <a:gd name="connsiteY3" fmla="*/ 420702 h 420702"/>
              <a:gd name="connsiteX4" fmla="*/ 0 w 1326871"/>
              <a:gd name="connsiteY4" fmla="*/ 412 h 42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6871" h="420702">
                <a:moveTo>
                  <a:pt x="0" y="412"/>
                </a:moveTo>
                <a:lnTo>
                  <a:pt x="1096651" y="0"/>
                </a:lnTo>
                <a:lnTo>
                  <a:pt x="1326871" y="420702"/>
                </a:lnTo>
                <a:lnTo>
                  <a:pt x="0" y="420702"/>
                </a:lnTo>
                <a:lnTo>
                  <a:pt x="0" y="412"/>
                </a:lnTo>
                <a:close/>
              </a:path>
            </a:pathLst>
          </a:custGeom>
          <a:gradFill>
            <a:lin ang="16200000" scaled="0"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85344" tIns="42672" rIns="126409" bIns="42672" numCol="1" spcCol="1270" anchor="ctr" anchorCtr="0">
            <a:noAutofit/>
          </a:bodyPr>
          <a:lstStyle/>
          <a:p>
            <a:pPr lvl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6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평행 사변형 10"/>
          <p:cNvSpPr/>
          <p:nvPr/>
        </p:nvSpPr>
        <p:spPr>
          <a:xfrm rot="10800000" flipV="1">
            <a:off x="2216230" y="1585662"/>
            <a:ext cx="1038786" cy="411297"/>
          </a:xfrm>
          <a:prstGeom prst="parallelogram">
            <a:avLst>
              <a:gd name="adj" fmla="val 47691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274153" tIns="42672" rIns="231481" bIns="42672" numCol="1" spcCol="1270" anchor="ctr" anchorCtr="0">
            <a:noAutofit/>
          </a:bodyPr>
          <a:lstStyle/>
          <a:p>
            <a:pPr lvl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6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평행 사변형 18"/>
          <p:cNvSpPr/>
          <p:nvPr/>
        </p:nvSpPr>
        <p:spPr>
          <a:xfrm rot="10800000" flipV="1">
            <a:off x="3085280" y="1585662"/>
            <a:ext cx="1038786" cy="411297"/>
          </a:xfrm>
          <a:prstGeom prst="parallelogram">
            <a:avLst>
              <a:gd name="adj" fmla="val 47691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274153" tIns="42672" rIns="231481" bIns="42672" numCol="1" spcCol="1270" anchor="ctr" anchorCtr="0">
            <a:noAutofit/>
          </a:bodyPr>
          <a:lstStyle/>
          <a:p>
            <a:pPr lvl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6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평행 사변형 19"/>
          <p:cNvSpPr/>
          <p:nvPr/>
        </p:nvSpPr>
        <p:spPr>
          <a:xfrm rot="10800000" flipV="1">
            <a:off x="3954330" y="1585662"/>
            <a:ext cx="1038786" cy="411297"/>
          </a:xfrm>
          <a:prstGeom prst="parallelogram">
            <a:avLst>
              <a:gd name="adj" fmla="val 47691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274153" tIns="42672" rIns="231481" bIns="42672" numCol="1" spcCol="1270" anchor="ctr" anchorCtr="0">
            <a:noAutofit/>
          </a:bodyPr>
          <a:lstStyle/>
          <a:p>
            <a:pPr lvl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6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평행 사변형 20"/>
          <p:cNvSpPr/>
          <p:nvPr/>
        </p:nvSpPr>
        <p:spPr>
          <a:xfrm rot="10800000" flipV="1">
            <a:off x="4823380" y="1585662"/>
            <a:ext cx="1038786" cy="411297"/>
          </a:xfrm>
          <a:prstGeom prst="parallelogram">
            <a:avLst>
              <a:gd name="adj" fmla="val 47691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274153" tIns="42672" rIns="231481" bIns="42672" numCol="1" spcCol="1270" anchor="ctr" anchorCtr="0">
            <a:noAutofit/>
          </a:bodyPr>
          <a:lstStyle/>
          <a:p>
            <a:pPr lvl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6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평행 사변형 21"/>
          <p:cNvSpPr/>
          <p:nvPr/>
        </p:nvSpPr>
        <p:spPr>
          <a:xfrm rot="10800000" flipV="1">
            <a:off x="5692431" y="1585662"/>
            <a:ext cx="1038786" cy="411297"/>
          </a:xfrm>
          <a:prstGeom prst="parallelogram">
            <a:avLst>
              <a:gd name="adj" fmla="val 47691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274153" tIns="42672" rIns="231481" bIns="42672" numCol="1" spcCol="1270" anchor="ctr" anchorCtr="0">
            <a:noAutofit/>
          </a:bodyPr>
          <a:lstStyle/>
          <a:p>
            <a:pPr lvl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6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평행 사변형 22"/>
          <p:cNvSpPr/>
          <p:nvPr/>
        </p:nvSpPr>
        <p:spPr>
          <a:xfrm rot="10800000" flipV="1">
            <a:off x="6561482" y="1585662"/>
            <a:ext cx="1038786" cy="411297"/>
          </a:xfrm>
          <a:prstGeom prst="parallelogram">
            <a:avLst>
              <a:gd name="adj" fmla="val 47691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274153" tIns="42672" rIns="231481" bIns="42672" numCol="1" spcCol="1270" anchor="ctr" anchorCtr="0">
            <a:noAutofit/>
          </a:bodyPr>
          <a:lstStyle/>
          <a:p>
            <a:pPr lvl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600" kern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직선 연결선 26"/>
          <p:cNvCxnSpPr/>
          <p:nvPr/>
        </p:nvCxnSpPr>
        <p:spPr>
          <a:xfrm rot="5400000">
            <a:off x="1411135" y="2974304"/>
            <a:ext cx="1953882" cy="0"/>
          </a:xfrm>
          <a:prstGeom prst="line">
            <a:avLst/>
          </a:prstGeom>
          <a:ln w="9525">
            <a:solidFill>
              <a:schemeClr val="tx1">
                <a:alpha val="3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28"/>
          <p:cNvCxnSpPr/>
          <p:nvPr/>
        </p:nvCxnSpPr>
        <p:spPr>
          <a:xfrm rot="5400000">
            <a:off x="2281031" y="2974304"/>
            <a:ext cx="1953882" cy="0"/>
          </a:xfrm>
          <a:prstGeom prst="line">
            <a:avLst/>
          </a:prstGeom>
          <a:ln w="9525">
            <a:solidFill>
              <a:schemeClr val="tx1">
                <a:alpha val="3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29"/>
          <p:cNvCxnSpPr/>
          <p:nvPr/>
        </p:nvCxnSpPr>
        <p:spPr>
          <a:xfrm rot="5400000">
            <a:off x="3150928" y="2974304"/>
            <a:ext cx="1953882" cy="0"/>
          </a:xfrm>
          <a:prstGeom prst="line">
            <a:avLst/>
          </a:prstGeom>
          <a:ln w="9525">
            <a:solidFill>
              <a:schemeClr val="tx1">
                <a:alpha val="3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30"/>
          <p:cNvCxnSpPr/>
          <p:nvPr/>
        </p:nvCxnSpPr>
        <p:spPr>
          <a:xfrm rot="5400000">
            <a:off x="4020824" y="2974304"/>
            <a:ext cx="1953882" cy="0"/>
          </a:xfrm>
          <a:prstGeom prst="line">
            <a:avLst/>
          </a:prstGeom>
          <a:ln w="9525">
            <a:solidFill>
              <a:schemeClr val="tx1">
                <a:alpha val="3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31"/>
          <p:cNvCxnSpPr/>
          <p:nvPr/>
        </p:nvCxnSpPr>
        <p:spPr>
          <a:xfrm rot="5400000">
            <a:off x="4890721" y="2974304"/>
            <a:ext cx="1953882" cy="0"/>
          </a:xfrm>
          <a:prstGeom prst="line">
            <a:avLst/>
          </a:prstGeom>
          <a:ln w="9525">
            <a:solidFill>
              <a:schemeClr val="tx1">
                <a:alpha val="3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32"/>
          <p:cNvCxnSpPr/>
          <p:nvPr/>
        </p:nvCxnSpPr>
        <p:spPr>
          <a:xfrm rot="5400000">
            <a:off x="5760616" y="2974304"/>
            <a:ext cx="1953882" cy="0"/>
          </a:xfrm>
          <a:prstGeom prst="line">
            <a:avLst/>
          </a:prstGeom>
          <a:ln w="9525">
            <a:solidFill>
              <a:schemeClr val="tx1">
                <a:alpha val="3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37"/>
          <p:cNvCxnSpPr/>
          <p:nvPr/>
        </p:nvCxnSpPr>
        <p:spPr>
          <a:xfrm>
            <a:off x="1227958" y="2394809"/>
            <a:ext cx="6624882" cy="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38"/>
          <p:cNvCxnSpPr/>
          <p:nvPr/>
        </p:nvCxnSpPr>
        <p:spPr>
          <a:xfrm>
            <a:off x="1227958" y="2783918"/>
            <a:ext cx="6746999" cy="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39"/>
          <p:cNvCxnSpPr/>
          <p:nvPr/>
        </p:nvCxnSpPr>
        <p:spPr>
          <a:xfrm>
            <a:off x="1227958" y="3173028"/>
            <a:ext cx="6563823" cy="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40"/>
          <p:cNvCxnSpPr/>
          <p:nvPr/>
        </p:nvCxnSpPr>
        <p:spPr>
          <a:xfrm>
            <a:off x="1227958" y="3562137"/>
            <a:ext cx="6380646" cy="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오각형 46"/>
          <p:cNvSpPr/>
          <p:nvPr/>
        </p:nvSpPr>
        <p:spPr>
          <a:xfrm>
            <a:off x="1258488" y="2027892"/>
            <a:ext cx="1129588" cy="335823"/>
          </a:xfrm>
          <a:prstGeom prst="homePlate">
            <a:avLst>
              <a:gd name="adj" fmla="val 23542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오각형 47"/>
          <p:cNvSpPr/>
          <p:nvPr/>
        </p:nvSpPr>
        <p:spPr>
          <a:xfrm>
            <a:off x="2413087" y="2417142"/>
            <a:ext cx="1715165" cy="335823"/>
          </a:xfrm>
          <a:prstGeom prst="homePlate">
            <a:avLst>
              <a:gd name="adj" fmla="val 23542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오각형 48"/>
          <p:cNvSpPr/>
          <p:nvPr/>
        </p:nvSpPr>
        <p:spPr>
          <a:xfrm>
            <a:off x="4144926" y="2806392"/>
            <a:ext cx="838149" cy="335823"/>
          </a:xfrm>
          <a:prstGeom prst="homePlate">
            <a:avLst>
              <a:gd name="adj" fmla="val 23542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오각형 49"/>
          <p:cNvSpPr/>
          <p:nvPr/>
        </p:nvSpPr>
        <p:spPr>
          <a:xfrm>
            <a:off x="5013605" y="3195642"/>
            <a:ext cx="1709647" cy="335823"/>
          </a:xfrm>
          <a:prstGeom prst="homePlate">
            <a:avLst>
              <a:gd name="adj" fmla="val 23542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오각형 50"/>
          <p:cNvSpPr/>
          <p:nvPr/>
        </p:nvSpPr>
        <p:spPr>
          <a:xfrm>
            <a:off x="6753781" y="3584892"/>
            <a:ext cx="763235" cy="335823"/>
          </a:xfrm>
          <a:prstGeom prst="homePlate">
            <a:avLst>
              <a:gd name="adj" fmla="val 23542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464631" y="1642961"/>
            <a:ext cx="702176" cy="287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SUN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347675" y="1642961"/>
            <a:ext cx="702176" cy="287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MON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30719" y="1642961"/>
            <a:ext cx="702176" cy="287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TUE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13763" y="1642961"/>
            <a:ext cx="702176" cy="287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WED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96807" y="1642961"/>
            <a:ext cx="702176" cy="287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THU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879850" y="1642961"/>
            <a:ext cx="702176" cy="287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FRI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62893" y="1642961"/>
            <a:ext cx="702176" cy="287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SET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264006" y="1994544"/>
            <a:ext cx="106852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</a:t>
            </a:r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97429" y="1203598"/>
            <a:ext cx="11906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2014 </a:t>
            </a:r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Jan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187624" y="4061645"/>
            <a:ext cx="62530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/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696454" y="2394809"/>
            <a:ext cx="106852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</a:t>
            </a:r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019177" y="2780444"/>
            <a:ext cx="106852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341900" y="3173394"/>
            <a:ext cx="106852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Add </a:t>
            </a:r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591473" y="3566344"/>
            <a:ext cx="106852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1394</TotalTime>
  <Words>141</Words>
  <Application>Microsoft Office PowerPoint</Application>
  <PresentationFormat>On-screen Show (16:9)</PresentationFormat>
  <Paragraphs>46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24</cp:revision>
  <dcterms:created xsi:type="dcterms:W3CDTF">2014-02-28T09:23:05Z</dcterms:created>
  <dcterms:modified xsi:type="dcterms:W3CDTF">2014-04-03T00:44:13Z</dcterms:modified>
</cp:coreProperties>
</file>