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오각형 6"/>
          <p:cNvSpPr/>
          <p:nvPr/>
        </p:nvSpPr>
        <p:spPr>
          <a:xfrm>
            <a:off x="548552" y="2205184"/>
            <a:ext cx="8055896" cy="2880000"/>
          </a:xfrm>
          <a:prstGeom prst="homePlate">
            <a:avLst>
              <a:gd name="adj" fmla="val 23542"/>
            </a:avLst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90534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자유형 9"/>
          <p:cNvSpPr/>
          <p:nvPr/>
        </p:nvSpPr>
        <p:spPr>
          <a:xfrm>
            <a:off x="620561" y="2276146"/>
            <a:ext cx="1329658" cy="485528"/>
          </a:xfrm>
          <a:custGeom>
            <a:avLst/>
            <a:gdLst>
              <a:gd name="connsiteX0" fmla="*/ 0 w 1326871"/>
              <a:gd name="connsiteY0" fmla="*/ 0 h 420290"/>
              <a:gd name="connsiteX1" fmla="*/ 1326871 w 1326871"/>
              <a:gd name="connsiteY1" fmla="*/ 0 h 420290"/>
              <a:gd name="connsiteX2" fmla="*/ 1326871 w 1326871"/>
              <a:gd name="connsiteY2" fmla="*/ 420290 h 420290"/>
              <a:gd name="connsiteX3" fmla="*/ 0 w 1326871"/>
              <a:gd name="connsiteY3" fmla="*/ 420290 h 420290"/>
              <a:gd name="connsiteX4" fmla="*/ 0 w 1326871"/>
              <a:gd name="connsiteY4" fmla="*/ 0 h 420290"/>
              <a:gd name="connsiteX0" fmla="*/ 0 w 1326871"/>
              <a:gd name="connsiteY0" fmla="*/ 412 h 420702"/>
              <a:gd name="connsiteX1" fmla="*/ 1124840 w 1326871"/>
              <a:gd name="connsiteY1" fmla="*/ 0 h 420702"/>
              <a:gd name="connsiteX2" fmla="*/ 1326871 w 1326871"/>
              <a:gd name="connsiteY2" fmla="*/ 420702 h 420702"/>
              <a:gd name="connsiteX3" fmla="*/ 0 w 1326871"/>
              <a:gd name="connsiteY3" fmla="*/ 420702 h 420702"/>
              <a:gd name="connsiteX4" fmla="*/ 0 w 1326871"/>
              <a:gd name="connsiteY4" fmla="*/ 412 h 420702"/>
              <a:gd name="connsiteX0" fmla="*/ 0 w 1326871"/>
              <a:gd name="connsiteY0" fmla="*/ 412 h 420702"/>
              <a:gd name="connsiteX1" fmla="*/ 1119219 w 1326871"/>
              <a:gd name="connsiteY1" fmla="*/ 0 h 420702"/>
              <a:gd name="connsiteX2" fmla="*/ 1326871 w 1326871"/>
              <a:gd name="connsiteY2" fmla="*/ 420702 h 420702"/>
              <a:gd name="connsiteX3" fmla="*/ 0 w 1326871"/>
              <a:gd name="connsiteY3" fmla="*/ 420702 h 420702"/>
              <a:gd name="connsiteX4" fmla="*/ 0 w 1326871"/>
              <a:gd name="connsiteY4" fmla="*/ 412 h 420702"/>
              <a:gd name="connsiteX0" fmla="*/ 0 w 1326871"/>
              <a:gd name="connsiteY0" fmla="*/ 412 h 420702"/>
              <a:gd name="connsiteX1" fmla="*/ 1119219 w 1326871"/>
              <a:gd name="connsiteY1" fmla="*/ 0 h 420702"/>
              <a:gd name="connsiteX2" fmla="*/ 1326871 w 1326871"/>
              <a:gd name="connsiteY2" fmla="*/ 420702 h 420702"/>
              <a:gd name="connsiteX3" fmla="*/ 0 w 1326871"/>
              <a:gd name="connsiteY3" fmla="*/ 420702 h 420702"/>
              <a:gd name="connsiteX4" fmla="*/ 0 w 1326871"/>
              <a:gd name="connsiteY4" fmla="*/ 412 h 420702"/>
              <a:gd name="connsiteX0" fmla="*/ 0 w 1326871"/>
              <a:gd name="connsiteY0" fmla="*/ 412 h 420702"/>
              <a:gd name="connsiteX1" fmla="*/ 1096651 w 1326871"/>
              <a:gd name="connsiteY1" fmla="*/ 0 h 420702"/>
              <a:gd name="connsiteX2" fmla="*/ 1326871 w 1326871"/>
              <a:gd name="connsiteY2" fmla="*/ 420702 h 420702"/>
              <a:gd name="connsiteX3" fmla="*/ 0 w 1326871"/>
              <a:gd name="connsiteY3" fmla="*/ 420702 h 420702"/>
              <a:gd name="connsiteX4" fmla="*/ 0 w 1326871"/>
              <a:gd name="connsiteY4" fmla="*/ 412 h 42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6871" h="420702">
                <a:moveTo>
                  <a:pt x="0" y="412"/>
                </a:moveTo>
                <a:lnTo>
                  <a:pt x="1096651" y="0"/>
                </a:lnTo>
                <a:lnTo>
                  <a:pt x="1326871" y="420702"/>
                </a:lnTo>
                <a:lnTo>
                  <a:pt x="0" y="420702"/>
                </a:lnTo>
                <a:lnTo>
                  <a:pt x="0" y="412"/>
                </a:lnTo>
                <a:close/>
              </a:path>
            </a:pathLst>
          </a:custGeom>
          <a:gradFill>
            <a:lin ang="16200000" scaled="0"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85344" tIns="42672" rIns="126409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평행 사변형 10"/>
          <p:cNvSpPr/>
          <p:nvPr/>
        </p:nvSpPr>
        <p:spPr>
          <a:xfrm rot="10800000" flipV="1">
            <a:off x="175004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평행 사변형 18"/>
          <p:cNvSpPr/>
          <p:nvPr/>
        </p:nvSpPr>
        <p:spPr>
          <a:xfrm rot="10800000" flipV="1">
            <a:off x="277493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평행 사변형 19"/>
          <p:cNvSpPr/>
          <p:nvPr/>
        </p:nvSpPr>
        <p:spPr>
          <a:xfrm rot="10800000" flipV="1">
            <a:off x="379982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평행 사변형 20"/>
          <p:cNvSpPr/>
          <p:nvPr/>
        </p:nvSpPr>
        <p:spPr>
          <a:xfrm rot="10800000" flipV="1">
            <a:off x="482471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평행 사변형 21"/>
          <p:cNvSpPr/>
          <p:nvPr/>
        </p:nvSpPr>
        <p:spPr>
          <a:xfrm rot="10800000" flipV="1">
            <a:off x="584960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평행 사변형 22"/>
          <p:cNvSpPr/>
          <p:nvPr/>
        </p:nvSpPr>
        <p:spPr>
          <a:xfrm rot="10800000" flipV="1">
            <a:off x="6874498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26"/>
          <p:cNvCxnSpPr/>
          <p:nvPr/>
        </p:nvCxnSpPr>
        <p:spPr>
          <a:xfrm rot="5400000">
            <a:off x="800581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28"/>
          <p:cNvCxnSpPr/>
          <p:nvPr/>
        </p:nvCxnSpPr>
        <p:spPr>
          <a:xfrm rot="5400000">
            <a:off x="1826469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29"/>
          <p:cNvCxnSpPr/>
          <p:nvPr/>
        </p:nvCxnSpPr>
        <p:spPr>
          <a:xfrm rot="5400000">
            <a:off x="2852357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30"/>
          <p:cNvCxnSpPr/>
          <p:nvPr/>
        </p:nvCxnSpPr>
        <p:spPr>
          <a:xfrm rot="5400000">
            <a:off x="3878245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31"/>
          <p:cNvCxnSpPr/>
          <p:nvPr/>
        </p:nvCxnSpPr>
        <p:spPr>
          <a:xfrm rot="5400000">
            <a:off x="4904133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32"/>
          <p:cNvCxnSpPr/>
          <p:nvPr/>
        </p:nvCxnSpPr>
        <p:spPr>
          <a:xfrm rot="5400000">
            <a:off x="5930019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37"/>
          <p:cNvCxnSpPr/>
          <p:nvPr/>
        </p:nvCxnSpPr>
        <p:spPr>
          <a:xfrm>
            <a:off x="584557" y="3230391"/>
            <a:ext cx="7812868" cy="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38"/>
          <p:cNvCxnSpPr/>
          <p:nvPr/>
        </p:nvCxnSpPr>
        <p:spPr>
          <a:xfrm>
            <a:off x="584557" y="3689276"/>
            <a:ext cx="7956884" cy="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39"/>
          <p:cNvCxnSpPr/>
          <p:nvPr/>
        </p:nvCxnSpPr>
        <p:spPr>
          <a:xfrm>
            <a:off x="584557" y="4148161"/>
            <a:ext cx="7740860" cy="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40"/>
          <p:cNvCxnSpPr/>
          <p:nvPr/>
        </p:nvCxnSpPr>
        <p:spPr>
          <a:xfrm>
            <a:off x="584557" y="4607046"/>
            <a:ext cx="7524836" cy="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오각형 46"/>
          <p:cNvSpPr/>
          <p:nvPr/>
        </p:nvSpPr>
        <p:spPr>
          <a:xfrm>
            <a:off x="620561" y="2797678"/>
            <a:ext cx="1332148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오각형 47"/>
          <p:cNvSpPr/>
          <p:nvPr/>
        </p:nvSpPr>
        <p:spPr>
          <a:xfrm>
            <a:off x="1982205" y="3256729"/>
            <a:ext cx="2022732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오각형 48"/>
          <p:cNvSpPr/>
          <p:nvPr/>
        </p:nvSpPr>
        <p:spPr>
          <a:xfrm>
            <a:off x="4024601" y="3715780"/>
            <a:ext cx="988448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오각형 49"/>
          <p:cNvSpPr/>
          <p:nvPr/>
        </p:nvSpPr>
        <p:spPr>
          <a:xfrm>
            <a:off x="5049053" y="4174831"/>
            <a:ext cx="2016224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오각형 50"/>
          <p:cNvSpPr/>
          <p:nvPr/>
        </p:nvSpPr>
        <p:spPr>
          <a:xfrm>
            <a:off x="7101281" y="4633882"/>
            <a:ext cx="900100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46417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SUN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87810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29203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70596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WED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11989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THU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53382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FRI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94773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7069" y="2758350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48753" y="3229726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64245" y="3697778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09093" y="4165830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95089" y="4607710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8553" y="1825570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2014 </a:t>
            </a:r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Jan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38046" y="5517232"/>
            <a:ext cx="3667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오각형 6"/>
          <p:cNvSpPr/>
          <p:nvPr/>
        </p:nvSpPr>
        <p:spPr>
          <a:xfrm>
            <a:off x="548552" y="2205184"/>
            <a:ext cx="8055896" cy="2880000"/>
          </a:xfrm>
          <a:prstGeom prst="homePlate">
            <a:avLst>
              <a:gd name="adj" fmla="val 23542"/>
            </a:avLst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28650" y="990534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자유형 9"/>
          <p:cNvSpPr/>
          <p:nvPr/>
        </p:nvSpPr>
        <p:spPr>
          <a:xfrm>
            <a:off x="620561" y="2276146"/>
            <a:ext cx="1329658" cy="485528"/>
          </a:xfrm>
          <a:custGeom>
            <a:avLst/>
            <a:gdLst>
              <a:gd name="connsiteX0" fmla="*/ 0 w 1326871"/>
              <a:gd name="connsiteY0" fmla="*/ 0 h 420290"/>
              <a:gd name="connsiteX1" fmla="*/ 1326871 w 1326871"/>
              <a:gd name="connsiteY1" fmla="*/ 0 h 420290"/>
              <a:gd name="connsiteX2" fmla="*/ 1326871 w 1326871"/>
              <a:gd name="connsiteY2" fmla="*/ 420290 h 420290"/>
              <a:gd name="connsiteX3" fmla="*/ 0 w 1326871"/>
              <a:gd name="connsiteY3" fmla="*/ 420290 h 420290"/>
              <a:gd name="connsiteX4" fmla="*/ 0 w 1326871"/>
              <a:gd name="connsiteY4" fmla="*/ 0 h 420290"/>
              <a:gd name="connsiteX0" fmla="*/ 0 w 1326871"/>
              <a:gd name="connsiteY0" fmla="*/ 412 h 420702"/>
              <a:gd name="connsiteX1" fmla="*/ 1124840 w 1326871"/>
              <a:gd name="connsiteY1" fmla="*/ 0 h 420702"/>
              <a:gd name="connsiteX2" fmla="*/ 1326871 w 1326871"/>
              <a:gd name="connsiteY2" fmla="*/ 420702 h 420702"/>
              <a:gd name="connsiteX3" fmla="*/ 0 w 1326871"/>
              <a:gd name="connsiteY3" fmla="*/ 420702 h 420702"/>
              <a:gd name="connsiteX4" fmla="*/ 0 w 1326871"/>
              <a:gd name="connsiteY4" fmla="*/ 412 h 420702"/>
              <a:gd name="connsiteX0" fmla="*/ 0 w 1326871"/>
              <a:gd name="connsiteY0" fmla="*/ 412 h 420702"/>
              <a:gd name="connsiteX1" fmla="*/ 1119219 w 1326871"/>
              <a:gd name="connsiteY1" fmla="*/ 0 h 420702"/>
              <a:gd name="connsiteX2" fmla="*/ 1326871 w 1326871"/>
              <a:gd name="connsiteY2" fmla="*/ 420702 h 420702"/>
              <a:gd name="connsiteX3" fmla="*/ 0 w 1326871"/>
              <a:gd name="connsiteY3" fmla="*/ 420702 h 420702"/>
              <a:gd name="connsiteX4" fmla="*/ 0 w 1326871"/>
              <a:gd name="connsiteY4" fmla="*/ 412 h 420702"/>
              <a:gd name="connsiteX0" fmla="*/ 0 w 1326871"/>
              <a:gd name="connsiteY0" fmla="*/ 412 h 420702"/>
              <a:gd name="connsiteX1" fmla="*/ 1119219 w 1326871"/>
              <a:gd name="connsiteY1" fmla="*/ 0 h 420702"/>
              <a:gd name="connsiteX2" fmla="*/ 1326871 w 1326871"/>
              <a:gd name="connsiteY2" fmla="*/ 420702 h 420702"/>
              <a:gd name="connsiteX3" fmla="*/ 0 w 1326871"/>
              <a:gd name="connsiteY3" fmla="*/ 420702 h 420702"/>
              <a:gd name="connsiteX4" fmla="*/ 0 w 1326871"/>
              <a:gd name="connsiteY4" fmla="*/ 412 h 420702"/>
              <a:gd name="connsiteX0" fmla="*/ 0 w 1326871"/>
              <a:gd name="connsiteY0" fmla="*/ 412 h 420702"/>
              <a:gd name="connsiteX1" fmla="*/ 1096651 w 1326871"/>
              <a:gd name="connsiteY1" fmla="*/ 0 h 420702"/>
              <a:gd name="connsiteX2" fmla="*/ 1326871 w 1326871"/>
              <a:gd name="connsiteY2" fmla="*/ 420702 h 420702"/>
              <a:gd name="connsiteX3" fmla="*/ 0 w 1326871"/>
              <a:gd name="connsiteY3" fmla="*/ 420702 h 420702"/>
              <a:gd name="connsiteX4" fmla="*/ 0 w 1326871"/>
              <a:gd name="connsiteY4" fmla="*/ 412 h 42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6871" h="420702">
                <a:moveTo>
                  <a:pt x="0" y="412"/>
                </a:moveTo>
                <a:lnTo>
                  <a:pt x="1096651" y="0"/>
                </a:lnTo>
                <a:lnTo>
                  <a:pt x="1326871" y="420702"/>
                </a:lnTo>
                <a:lnTo>
                  <a:pt x="0" y="420702"/>
                </a:lnTo>
                <a:lnTo>
                  <a:pt x="0" y="412"/>
                </a:lnTo>
                <a:close/>
              </a:path>
            </a:pathLst>
          </a:custGeom>
          <a:gradFill>
            <a:lin ang="16200000" scaled="0"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85344" tIns="42672" rIns="126409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평행 사변형 10"/>
          <p:cNvSpPr/>
          <p:nvPr/>
        </p:nvSpPr>
        <p:spPr>
          <a:xfrm rot="10800000" flipV="1">
            <a:off x="175004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평행 사변형 18"/>
          <p:cNvSpPr/>
          <p:nvPr/>
        </p:nvSpPr>
        <p:spPr>
          <a:xfrm rot="10800000" flipV="1">
            <a:off x="277493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평행 사변형 19"/>
          <p:cNvSpPr/>
          <p:nvPr/>
        </p:nvSpPr>
        <p:spPr>
          <a:xfrm rot="10800000" flipV="1">
            <a:off x="379982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평행 사변형 20"/>
          <p:cNvSpPr/>
          <p:nvPr/>
        </p:nvSpPr>
        <p:spPr>
          <a:xfrm rot="10800000" flipV="1">
            <a:off x="482471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평행 사변형 21"/>
          <p:cNvSpPr/>
          <p:nvPr/>
        </p:nvSpPr>
        <p:spPr>
          <a:xfrm rot="10800000" flipV="1">
            <a:off x="5849607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평행 사변형 22"/>
          <p:cNvSpPr/>
          <p:nvPr/>
        </p:nvSpPr>
        <p:spPr>
          <a:xfrm rot="10800000" flipV="1">
            <a:off x="6874498" y="2276146"/>
            <a:ext cx="1225063" cy="485052"/>
          </a:xfrm>
          <a:prstGeom prst="parallelogram">
            <a:avLst>
              <a:gd name="adj" fmla="val 47691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274153" tIns="42672" rIns="231481" bIns="42672" numCol="1" spcCol="1270" anchor="ctr" anchorCtr="0">
            <a:noAutofit/>
          </a:bodyPr>
          <a:lstStyle/>
          <a:p>
            <a:pPr lvl="0" algn="ctr" defTabSz="7112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600" kern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직선 연결선 26"/>
          <p:cNvCxnSpPr/>
          <p:nvPr/>
        </p:nvCxnSpPr>
        <p:spPr>
          <a:xfrm rot="5400000">
            <a:off x="800581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28"/>
          <p:cNvCxnSpPr/>
          <p:nvPr/>
        </p:nvCxnSpPr>
        <p:spPr>
          <a:xfrm rot="5400000">
            <a:off x="1826469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29"/>
          <p:cNvCxnSpPr/>
          <p:nvPr/>
        </p:nvCxnSpPr>
        <p:spPr>
          <a:xfrm rot="5400000">
            <a:off x="2852357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30"/>
          <p:cNvCxnSpPr/>
          <p:nvPr/>
        </p:nvCxnSpPr>
        <p:spPr>
          <a:xfrm rot="5400000">
            <a:off x="3878245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31"/>
          <p:cNvCxnSpPr/>
          <p:nvPr/>
        </p:nvCxnSpPr>
        <p:spPr>
          <a:xfrm rot="5400000">
            <a:off x="4904133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32"/>
          <p:cNvCxnSpPr/>
          <p:nvPr/>
        </p:nvCxnSpPr>
        <p:spPr>
          <a:xfrm rot="5400000">
            <a:off x="5930019" y="3913802"/>
            <a:ext cx="2304256" cy="0"/>
          </a:xfrm>
          <a:prstGeom prst="line">
            <a:avLst/>
          </a:prstGeom>
          <a:ln w="9525">
            <a:solidFill>
              <a:schemeClr val="tx1">
                <a:alpha val="3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37"/>
          <p:cNvCxnSpPr/>
          <p:nvPr/>
        </p:nvCxnSpPr>
        <p:spPr>
          <a:xfrm>
            <a:off x="584557" y="3230391"/>
            <a:ext cx="7812868" cy="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38"/>
          <p:cNvCxnSpPr/>
          <p:nvPr/>
        </p:nvCxnSpPr>
        <p:spPr>
          <a:xfrm>
            <a:off x="584557" y="3689276"/>
            <a:ext cx="7956884" cy="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39"/>
          <p:cNvCxnSpPr/>
          <p:nvPr/>
        </p:nvCxnSpPr>
        <p:spPr>
          <a:xfrm>
            <a:off x="584557" y="4148161"/>
            <a:ext cx="7740860" cy="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40"/>
          <p:cNvCxnSpPr/>
          <p:nvPr/>
        </p:nvCxnSpPr>
        <p:spPr>
          <a:xfrm>
            <a:off x="584557" y="4607046"/>
            <a:ext cx="7524836" cy="0"/>
          </a:xfrm>
          <a:prstGeom prst="line">
            <a:avLst/>
          </a:prstGeom>
          <a:ln>
            <a:solidFill>
              <a:schemeClr val="tx1">
                <a:alpha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오각형 46"/>
          <p:cNvSpPr/>
          <p:nvPr/>
        </p:nvSpPr>
        <p:spPr>
          <a:xfrm>
            <a:off x="620561" y="2797678"/>
            <a:ext cx="1332148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오각형 47"/>
          <p:cNvSpPr/>
          <p:nvPr/>
        </p:nvSpPr>
        <p:spPr>
          <a:xfrm>
            <a:off x="1982205" y="3256729"/>
            <a:ext cx="2022732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오각형 48"/>
          <p:cNvSpPr/>
          <p:nvPr/>
        </p:nvSpPr>
        <p:spPr>
          <a:xfrm>
            <a:off x="4024601" y="3715780"/>
            <a:ext cx="988448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오각형 49"/>
          <p:cNvSpPr/>
          <p:nvPr/>
        </p:nvSpPr>
        <p:spPr>
          <a:xfrm>
            <a:off x="5049053" y="4174831"/>
            <a:ext cx="2016224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오각형 50"/>
          <p:cNvSpPr/>
          <p:nvPr/>
        </p:nvSpPr>
        <p:spPr>
          <a:xfrm>
            <a:off x="7101281" y="4633882"/>
            <a:ext cx="900100" cy="396044"/>
          </a:xfrm>
          <a:prstGeom prst="homePlate">
            <a:avLst>
              <a:gd name="adj" fmla="val 2354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46417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SUN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87810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29203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70596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WED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11989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THU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53382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FRI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94773" y="2365630"/>
            <a:ext cx="828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7069" y="2758350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348753" y="3229726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64245" y="3697778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09093" y="4165830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95089" y="4607710"/>
            <a:ext cx="1260140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8553" y="1825570"/>
            <a:ext cx="1404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 </a:t>
            </a: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Jan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38046" y="5517232"/>
            <a:ext cx="3667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142</Words>
  <Application>Microsoft Office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2014-04-03T00:40:15Z</dcterms:modified>
</cp:coreProperties>
</file>