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28393" y="1942728"/>
            <a:ext cx="4860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28392" y="843558"/>
            <a:ext cx="4860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92279" y="4352205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/>
              <a:t> Enter Your Tittle 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2014-04-01T16:27:38Z</dcterms:created>
  <dcterms:modified xsi:type="dcterms:W3CDTF">2014-04-07T09:23:21Z</dcterms:modified>
</cp:coreProperties>
</file>