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87EC-4A3E-4030-BABC-5E0C0236501C}" type="datetimeFigureOut">
              <a:rPr lang="ko-KR" altLang="en-US" smtClean="0"/>
              <a:t>2014-04-21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0" y="3797171"/>
            <a:ext cx="54360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4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4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4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4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4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411760" y="2492896"/>
            <a:ext cx="54360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380312" y="332656"/>
            <a:ext cx="1296144" cy="307777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Enter Your Tittle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4:3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en-US" altLang="ko-KR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ko-KR" sz="2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ko-KR" alt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107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Registered User</cp:lastModifiedBy>
  <cp:revision>11</cp:revision>
  <dcterms:created xsi:type="dcterms:W3CDTF">2014-04-01T16:35:38Z</dcterms:created>
  <dcterms:modified xsi:type="dcterms:W3CDTF">2014-04-21T08:40:47Z</dcterms:modified>
</cp:coreProperties>
</file>