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961388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31331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rgbClr val="0070C0"/>
                </a:solidFill>
              </a:rPr>
              <a:t> Enter Your Tittle </a:t>
            </a:r>
            <a:endParaRPr lang="ko-KR" alt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2014-04-05T03:55:22Z</dcterms:modified>
</cp:coreProperties>
</file>