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2014-04-05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5949280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075892"/>
            <a:ext cx="914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>
                    <a:lumMod val="8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>
                  <a:lumMod val="8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35581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664" y="16778"/>
            <a:ext cx="7596336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rgbClr val="0070C0"/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rgbClr val="0070C0"/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25</Words>
  <Application>Microsoft Office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2014-04-05T04:03:32Z</dcterms:modified>
</cp:coreProperties>
</file>