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1674441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575271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449622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 Enter Your Tittle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2014-04-02T02:15:05Z</dcterms:modified>
</cp:coreProperties>
</file>