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2620764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1645171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476056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37195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476056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109</Words>
  <Application>Microsoft Office PowerPoint</Application>
  <PresentationFormat>On-screen Show (16:9)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2014-04-22T14:30:18Z</dcterms:modified>
</cp:coreProperties>
</file>