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4150821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636912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6838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5</cp:revision>
  <dcterms:created xsi:type="dcterms:W3CDTF">2014-04-01T16:35:38Z</dcterms:created>
  <dcterms:modified xsi:type="dcterms:W3CDTF">2014-04-04T04:04:53Z</dcterms:modified>
</cp:coreProperties>
</file>