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4150821"/>
            <a:ext cx="54360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2636912"/>
            <a:ext cx="543609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336838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86764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25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5</cp:revision>
  <dcterms:created xsi:type="dcterms:W3CDTF">2014-04-01T16:35:38Z</dcterms:created>
  <dcterms:modified xsi:type="dcterms:W3CDTF">2014-04-04T04:04:53Z</dcterms:modified>
</cp:coreProperties>
</file>