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2014-04-12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2014-04-12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2014-04-12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2014-04-12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2014-04-12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2014-04-12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2014-04-12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131841" y="2878832"/>
            <a:ext cx="486003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131840" y="1779662"/>
            <a:ext cx="486003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3131840" y="4844068"/>
            <a:ext cx="60121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7469101" y="4371950"/>
            <a:ext cx="1080120" cy="261610"/>
          </a:xfrm>
          <a:prstGeom prst="rect">
            <a:avLst/>
          </a:prstGeom>
          <a:solidFill>
            <a:schemeClr val="bg1">
              <a:alpha val="56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100" b="1" dirty="0" smtClean="0">
                <a:solidFill>
                  <a:schemeClr val="accent6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27216"/>
            <a:ext cx="7596336" cy="857250"/>
          </a:xfrm>
        </p:spPr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accent6">
                    <a:lumMod val="7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415</TotalTime>
  <Words>25</Words>
  <Application>Microsoft Office PowerPoint</Application>
  <PresentationFormat>On-screen Show (16:9)</PresentationFormat>
  <Paragraphs>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7</cp:revision>
  <dcterms:created xsi:type="dcterms:W3CDTF">2014-04-01T16:27:38Z</dcterms:created>
  <dcterms:modified xsi:type="dcterms:W3CDTF">2014-04-12T01:29:55Z</dcterms:modified>
</cp:coreProperties>
</file>