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8432" y="3789040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888432" y="263691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7469101" y="6165304"/>
            <a:ext cx="1080120" cy="261610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100" b="1" dirty="0" smtClean="0">
                <a:solidFill>
                  <a:schemeClr val="accent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7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7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2014-04-12T01:28:00Z</dcterms:modified>
</cp:coreProperties>
</file>