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8432" y="3789040"/>
            <a:ext cx="54360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3888432" y="2636912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7469101" y="6165304"/>
            <a:ext cx="1080120" cy="261610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100" b="1" dirty="0" smtClean="0">
                <a:solidFill>
                  <a:schemeClr val="accent6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6778"/>
            <a:ext cx="7596336" cy="1052736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accent6">
                    <a:lumMod val="7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accent6">
                  <a:lumMod val="75000"/>
                </a:schemeClr>
              </a:solidFill>
              <a:ea typeface="Arial Unicode MS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25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6</cp:revision>
  <dcterms:created xsi:type="dcterms:W3CDTF">2014-04-01T16:35:38Z</dcterms:created>
  <dcterms:modified xsi:type="dcterms:W3CDTF">2014-04-12T01:28:00Z</dcterms:modified>
</cp:coreProperties>
</file>