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2715766"/>
            <a:ext cx="29523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508104" y="1635646"/>
            <a:ext cx="2952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588224" y="3315314"/>
            <a:ext cx="792088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105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2014-04-28T17:37:56Z</dcterms:modified>
</cp:coreProperties>
</file>