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08104" y="2715766"/>
            <a:ext cx="295232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5508104" y="1635646"/>
            <a:ext cx="295232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  <a:endParaRPr lang="en-US" altLang="ko-KR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6588224" y="3315314"/>
            <a:ext cx="792088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14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Enter Your Tittle 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59582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105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2014-04-01T16:27:38Z</dcterms:created>
  <dcterms:modified xsi:type="dcterms:W3CDTF">2014-04-28T17:37:56Z</dcterms:modified>
</cp:coreProperties>
</file>