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8104" y="3457779"/>
            <a:ext cx="29523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508104" y="2377659"/>
            <a:ext cx="29523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588224" y="4057327"/>
            <a:ext cx="792088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2014-04-28T17:57:20Z</dcterms:modified>
</cp:coreProperties>
</file>