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3969" y="2806824"/>
            <a:ext cx="48600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83968" y="1707654"/>
            <a:ext cx="486003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267494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25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7</cp:revision>
  <dcterms:created xsi:type="dcterms:W3CDTF">2014-04-01T16:27:38Z</dcterms:created>
  <dcterms:modified xsi:type="dcterms:W3CDTF">2014-04-09T02:21:34Z</dcterms:modified>
</cp:coreProperties>
</file>