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0" y="3456295"/>
            <a:ext cx="54360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2348880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99992" y="2492896"/>
            <a:ext cx="108520" cy="1440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6</cp:revision>
  <dcterms:created xsi:type="dcterms:W3CDTF">2014-04-01T16:35:38Z</dcterms:created>
  <dcterms:modified xsi:type="dcterms:W3CDTF">2014-04-09T02:20:34Z</dcterms:modified>
</cp:coreProperties>
</file>