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5869" y="2826901"/>
            <a:ext cx="48600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5868" y="1727731"/>
            <a:ext cx="48600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21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/>
              <a:t> Enter Your Tittle 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2014-04-01T16:27:38Z</dcterms:created>
  <dcterms:modified xsi:type="dcterms:W3CDTF">2014-04-05T03:58:36Z</dcterms:modified>
</cp:coreProperties>
</file>