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8" y="3645024"/>
            <a:ext cx="5436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2420888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2014-04-05T03:57:19Z</dcterms:modified>
</cp:coreProperties>
</file>