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4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모서리가 둥근 직사각형 34"/>
          <p:cNvSpPr/>
          <p:nvPr/>
        </p:nvSpPr>
        <p:spPr>
          <a:xfrm>
            <a:off x="2366612" y="1256585"/>
            <a:ext cx="4113032" cy="14974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모서리가 둥근 직사각형 28"/>
          <p:cNvSpPr/>
          <p:nvPr/>
        </p:nvSpPr>
        <p:spPr>
          <a:xfrm>
            <a:off x="2366612" y="3170251"/>
            <a:ext cx="4113032" cy="148973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619063" y="680521"/>
            <a:ext cx="5785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모서리가 둥근 직사각형 5"/>
          <p:cNvSpPr/>
          <p:nvPr/>
        </p:nvSpPr>
        <p:spPr>
          <a:xfrm>
            <a:off x="1143085" y="2018523"/>
            <a:ext cx="1931718" cy="876572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46"/>
          <p:cNvGrpSpPr>
            <a:grpSpLocks/>
          </p:cNvGrpSpPr>
          <p:nvPr/>
        </p:nvGrpSpPr>
        <p:grpSpPr bwMode="auto">
          <a:xfrm>
            <a:off x="1206557" y="2127112"/>
            <a:ext cx="1791317" cy="656271"/>
            <a:chOff x="1411094" y="1711905"/>
            <a:chExt cx="2159799" cy="920397"/>
          </a:xfrm>
        </p:grpSpPr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모서리가 둥근 직사각형 6"/>
          <p:cNvSpPr/>
          <p:nvPr/>
        </p:nvSpPr>
        <p:spPr>
          <a:xfrm>
            <a:off x="1153314" y="3051271"/>
            <a:ext cx="1931718" cy="87657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모서리가 둥근 직사각형 13"/>
          <p:cNvSpPr/>
          <p:nvPr/>
        </p:nvSpPr>
        <p:spPr>
          <a:xfrm>
            <a:off x="5510373" y="2018523"/>
            <a:ext cx="1931718" cy="876572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모서리가 둥근 직사각형 14"/>
          <p:cNvSpPr/>
          <p:nvPr/>
        </p:nvSpPr>
        <p:spPr>
          <a:xfrm>
            <a:off x="5520602" y="3051271"/>
            <a:ext cx="1931718" cy="87657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모서리가 둥근 직사각형 21"/>
          <p:cNvSpPr/>
          <p:nvPr/>
        </p:nvSpPr>
        <p:spPr>
          <a:xfrm>
            <a:off x="3677267" y="1428639"/>
            <a:ext cx="1478121" cy="321331"/>
          </a:xfrm>
          <a:prstGeom prst="roundRect">
            <a:avLst>
              <a:gd name="adj" fmla="val 1758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685705" y="1446822"/>
            <a:ext cx="14780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339752" y="4114963"/>
            <a:ext cx="41371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타원 26"/>
          <p:cNvSpPr/>
          <p:nvPr/>
        </p:nvSpPr>
        <p:spPr>
          <a:xfrm>
            <a:off x="3748334" y="2399057"/>
            <a:ext cx="1349589" cy="1349589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792712" y="2858492"/>
            <a:ext cx="12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그룹 46"/>
          <p:cNvGrpSpPr>
            <a:grpSpLocks/>
          </p:cNvGrpSpPr>
          <p:nvPr/>
        </p:nvGrpSpPr>
        <p:grpSpPr bwMode="auto">
          <a:xfrm>
            <a:off x="5580112" y="2120681"/>
            <a:ext cx="1791317" cy="656271"/>
            <a:chOff x="1411094" y="1711905"/>
            <a:chExt cx="2159799" cy="920397"/>
          </a:xfrm>
        </p:grpSpPr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그룹 46"/>
          <p:cNvGrpSpPr>
            <a:grpSpLocks/>
          </p:cNvGrpSpPr>
          <p:nvPr/>
        </p:nvGrpSpPr>
        <p:grpSpPr bwMode="auto">
          <a:xfrm>
            <a:off x="1215440" y="3163342"/>
            <a:ext cx="1791317" cy="656271"/>
            <a:chOff x="1411094" y="1711905"/>
            <a:chExt cx="2159799" cy="920397"/>
          </a:xfrm>
        </p:grpSpPr>
        <p:sp>
          <p:nvSpPr>
            <p:cNvPr id="55" name="TextBox 54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" name="그룹 46"/>
          <p:cNvGrpSpPr>
            <a:grpSpLocks/>
          </p:cNvGrpSpPr>
          <p:nvPr/>
        </p:nvGrpSpPr>
        <p:grpSpPr bwMode="auto">
          <a:xfrm>
            <a:off x="5588995" y="3156911"/>
            <a:ext cx="1791317" cy="656271"/>
            <a:chOff x="1411094" y="1711905"/>
            <a:chExt cx="2159799" cy="920397"/>
          </a:xfrm>
        </p:grpSpPr>
        <p:sp>
          <p:nvSpPr>
            <p:cNvPr id="58" name="TextBox 57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34"/>
          <p:cNvSpPr/>
          <p:nvPr/>
        </p:nvSpPr>
        <p:spPr>
          <a:xfrm>
            <a:off x="2366612" y="1059582"/>
            <a:ext cx="4113032" cy="1497400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28"/>
          <p:cNvSpPr/>
          <p:nvPr/>
        </p:nvSpPr>
        <p:spPr>
          <a:xfrm>
            <a:off x="2366612" y="2973248"/>
            <a:ext cx="4113032" cy="148973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19063" y="627534"/>
            <a:ext cx="5785165" cy="32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5"/>
          <p:cNvSpPr/>
          <p:nvPr/>
        </p:nvSpPr>
        <p:spPr>
          <a:xfrm>
            <a:off x="1143085" y="1821520"/>
            <a:ext cx="1931718" cy="876572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46"/>
          <p:cNvGrpSpPr>
            <a:grpSpLocks/>
          </p:cNvGrpSpPr>
          <p:nvPr/>
        </p:nvGrpSpPr>
        <p:grpSpPr bwMode="auto">
          <a:xfrm>
            <a:off x="1206557" y="1930109"/>
            <a:ext cx="1791317" cy="656271"/>
            <a:chOff x="1411094" y="1711905"/>
            <a:chExt cx="2159799" cy="920397"/>
          </a:xfrm>
        </p:grpSpPr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모서리가 둥근 직사각형 6"/>
          <p:cNvSpPr/>
          <p:nvPr/>
        </p:nvSpPr>
        <p:spPr>
          <a:xfrm>
            <a:off x="1153314" y="2854268"/>
            <a:ext cx="1931718" cy="87657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13"/>
          <p:cNvSpPr/>
          <p:nvPr/>
        </p:nvSpPr>
        <p:spPr>
          <a:xfrm>
            <a:off x="5510373" y="1821520"/>
            <a:ext cx="1931718" cy="876572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모서리가 둥근 직사각형 14"/>
          <p:cNvSpPr/>
          <p:nvPr/>
        </p:nvSpPr>
        <p:spPr>
          <a:xfrm>
            <a:off x="5520602" y="2854268"/>
            <a:ext cx="1931718" cy="87657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모서리가 둥근 직사각형 21"/>
          <p:cNvSpPr/>
          <p:nvPr/>
        </p:nvSpPr>
        <p:spPr>
          <a:xfrm>
            <a:off x="3677267" y="1231636"/>
            <a:ext cx="1478121" cy="321331"/>
          </a:xfrm>
          <a:prstGeom prst="roundRect">
            <a:avLst>
              <a:gd name="adj" fmla="val 1758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85705" y="1249819"/>
            <a:ext cx="14780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9752" y="3917960"/>
            <a:ext cx="41371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타원 26"/>
          <p:cNvSpPr/>
          <p:nvPr/>
        </p:nvSpPr>
        <p:spPr>
          <a:xfrm>
            <a:off x="3748334" y="2202054"/>
            <a:ext cx="1349589" cy="1349589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2712" y="2661489"/>
            <a:ext cx="1253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그룹 46"/>
          <p:cNvGrpSpPr>
            <a:grpSpLocks/>
          </p:cNvGrpSpPr>
          <p:nvPr/>
        </p:nvGrpSpPr>
        <p:grpSpPr bwMode="auto">
          <a:xfrm>
            <a:off x="5580112" y="1923678"/>
            <a:ext cx="1791317" cy="656271"/>
            <a:chOff x="1411094" y="1711905"/>
            <a:chExt cx="2159799" cy="920397"/>
          </a:xfrm>
        </p:grpSpPr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46"/>
          <p:cNvGrpSpPr>
            <a:grpSpLocks/>
          </p:cNvGrpSpPr>
          <p:nvPr/>
        </p:nvGrpSpPr>
        <p:grpSpPr bwMode="auto">
          <a:xfrm>
            <a:off x="1215440" y="2966339"/>
            <a:ext cx="1791317" cy="656271"/>
            <a:chOff x="1411094" y="1711905"/>
            <a:chExt cx="2159799" cy="920397"/>
          </a:xfrm>
        </p:grpSpPr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46"/>
          <p:cNvGrpSpPr>
            <a:grpSpLocks/>
          </p:cNvGrpSpPr>
          <p:nvPr/>
        </p:nvGrpSpPr>
        <p:grpSpPr bwMode="auto">
          <a:xfrm>
            <a:off x="5588995" y="2959908"/>
            <a:ext cx="1791317" cy="656271"/>
            <a:chOff x="1411094" y="1711905"/>
            <a:chExt cx="2159799" cy="920397"/>
          </a:xfrm>
        </p:grpSpPr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43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49" y="2071162"/>
              <a:ext cx="2113744" cy="561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185</Words>
  <Application>Microsoft Office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2014-04-16T05:34:38Z</dcterms:modified>
</cp:coreProperties>
</file>