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모서리가 둥근 직사각형 34"/>
          <p:cNvSpPr/>
          <p:nvPr/>
        </p:nvSpPr>
        <p:spPr>
          <a:xfrm>
            <a:off x="1691680" y="1556793"/>
            <a:ext cx="5760640" cy="209723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tx1">
                  <a:alpha val="20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28"/>
          <p:cNvSpPr/>
          <p:nvPr/>
        </p:nvSpPr>
        <p:spPr>
          <a:xfrm>
            <a:off x="1691680" y="4194085"/>
            <a:ext cx="5760640" cy="208649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90872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"/>
          <p:cNvSpPr/>
          <p:nvPr/>
        </p:nvSpPr>
        <p:spPr>
          <a:xfrm>
            <a:off x="613328" y="2580996"/>
            <a:ext cx="2070230" cy="1227711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46"/>
          <p:cNvGrpSpPr>
            <a:grpSpLocks/>
          </p:cNvGrpSpPr>
          <p:nvPr/>
        </p:nvGrpSpPr>
        <p:grpSpPr bwMode="auto">
          <a:xfrm>
            <a:off x="604655" y="2716543"/>
            <a:ext cx="2159000" cy="912811"/>
            <a:chOff x="1411094" y="1711905"/>
            <a:chExt cx="2159799" cy="914038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36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1457149" y="2071162"/>
              <a:ext cx="2113744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11" name="모서리가 둥근 직사각형 6"/>
          <p:cNvSpPr/>
          <p:nvPr/>
        </p:nvSpPr>
        <p:spPr>
          <a:xfrm>
            <a:off x="627655" y="4027444"/>
            <a:ext cx="2070230" cy="122771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그룹 49"/>
          <p:cNvGrpSpPr>
            <a:grpSpLocks/>
          </p:cNvGrpSpPr>
          <p:nvPr/>
        </p:nvGrpSpPr>
        <p:grpSpPr bwMode="auto">
          <a:xfrm>
            <a:off x="595130" y="4162995"/>
            <a:ext cx="2160587" cy="912813"/>
            <a:chOff x="1411094" y="1711905"/>
            <a:chExt cx="2159799" cy="914038"/>
          </a:xfrm>
        </p:grpSpPr>
        <p:sp>
          <p:nvSpPr>
            <p:cNvPr id="13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1457114" y="2071162"/>
              <a:ext cx="2113779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15" name="모서리가 둥근 직사각형 13"/>
          <p:cNvSpPr/>
          <p:nvPr/>
        </p:nvSpPr>
        <p:spPr>
          <a:xfrm>
            <a:off x="6462598" y="2580996"/>
            <a:ext cx="2070230" cy="1227711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그룹 46"/>
          <p:cNvGrpSpPr>
            <a:grpSpLocks/>
          </p:cNvGrpSpPr>
          <p:nvPr/>
        </p:nvGrpSpPr>
        <p:grpSpPr bwMode="auto">
          <a:xfrm>
            <a:off x="6453925" y="2716543"/>
            <a:ext cx="2159000" cy="912811"/>
            <a:chOff x="1411094" y="1711905"/>
            <a:chExt cx="2159799" cy="914038"/>
          </a:xfrm>
        </p:grpSpPr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36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1457149" y="2071162"/>
              <a:ext cx="2113744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19" name="모서리가 둥근 직사각형 14"/>
          <p:cNvSpPr/>
          <p:nvPr/>
        </p:nvSpPr>
        <p:spPr>
          <a:xfrm>
            <a:off x="6476925" y="4027444"/>
            <a:ext cx="2070230" cy="122771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그룹 49"/>
          <p:cNvGrpSpPr>
            <a:grpSpLocks/>
          </p:cNvGrpSpPr>
          <p:nvPr/>
        </p:nvGrpSpPr>
        <p:grpSpPr bwMode="auto">
          <a:xfrm>
            <a:off x="6444400" y="4162995"/>
            <a:ext cx="2160587" cy="912813"/>
            <a:chOff x="1411094" y="1711905"/>
            <a:chExt cx="2159799" cy="914038"/>
          </a:xfrm>
        </p:grpSpPr>
        <p:sp>
          <p:nvSpPr>
            <p:cNvPr id="21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D.TEXT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1457114" y="2071162"/>
              <a:ext cx="2113779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23" name="모서리가 둥근 직사각형 21"/>
          <p:cNvSpPr/>
          <p:nvPr/>
        </p:nvSpPr>
        <p:spPr>
          <a:xfrm>
            <a:off x="3527360" y="1754814"/>
            <a:ext cx="2070230" cy="450050"/>
          </a:xfrm>
          <a:prstGeom prst="roundRect">
            <a:avLst>
              <a:gd name="adj" fmla="val 1758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518687" y="1790527"/>
            <a:ext cx="2070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36320" y="5517232"/>
            <a:ext cx="3667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63"/>
          <p:cNvGrpSpPr/>
          <p:nvPr/>
        </p:nvGrpSpPr>
        <p:grpSpPr>
          <a:xfrm>
            <a:off x="2683558" y="3329867"/>
            <a:ext cx="3793367" cy="1446448"/>
            <a:chOff x="2683558" y="3194852"/>
            <a:chExt cx="3793367" cy="1446448"/>
          </a:xfrm>
        </p:grpSpPr>
        <p:cxnSp>
          <p:nvCxnSpPr>
            <p:cNvPr id="27" name="직선 연결선 39"/>
            <p:cNvCxnSpPr>
              <a:stCxn id="7" idx="3"/>
            </p:cNvCxnSpPr>
            <p:nvPr/>
          </p:nvCxnSpPr>
          <p:spPr>
            <a:xfrm>
              <a:off x="2683558" y="3194852"/>
              <a:ext cx="1888442" cy="729526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40"/>
            <p:cNvCxnSpPr>
              <a:stCxn id="11" idx="3"/>
            </p:cNvCxnSpPr>
            <p:nvPr/>
          </p:nvCxnSpPr>
          <p:spPr>
            <a:xfrm flipV="1">
              <a:off x="2697885" y="3924378"/>
              <a:ext cx="1874115" cy="716922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43"/>
            <p:cNvCxnSpPr>
              <a:endCxn id="15" idx="1"/>
            </p:cNvCxnSpPr>
            <p:nvPr/>
          </p:nvCxnSpPr>
          <p:spPr>
            <a:xfrm flipV="1">
              <a:off x="4572000" y="3194852"/>
              <a:ext cx="1890598" cy="729526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44"/>
            <p:cNvCxnSpPr>
              <a:endCxn id="19" idx="1"/>
            </p:cNvCxnSpPr>
            <p:nvPr/>
          </p:nvCxnSpPr>
          <p:spPr>
            <a:xfrm>
              <a:off x="4572000" y="3924378"/>
              <a:ext cx="1904925" cy="716922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타원 26"/>
          <p:cNvSpPr/>
          <p:nvPr/>
        </p:nvSpPr>
        <p:spPr>
          <a:xfrm>
            <a:off x="3626895" y="3113965"/>
            <a:ext cx="1890210" cy="189021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78805" y="3747196"/>
            <a:ext cx="1755195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ko-KR" altLang="en-US" sz="11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34"/>
          <p:cNvSpPr/>
          <p:nvPr/>
        </p:nvSpPr>
        <p:spPr>
          <a:xfrm>
            <a:off x="1691680" y="1556793"/>
            <a:ext cx="5760640" cy="2097232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28"/>
          <p:cNvSpPr/>
          <p:nvPr/>
        </p:nvSpPr>
        <p:spPr>
          <a:xfrm>
            <a:off x="1691680" y="4194085"/>
            <a:ext cx="5760640" cy="208649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scene3d>
            <a:camera prst="obliqueBottomRight"/>
            <a:lightRig rig="balanced" dir="t"/>
          </a:scene3d>
          <a:sp3d prstMaterial="plastic"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28650" y="90872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5"/>
          <p:cNvSpPr/>
          <p:nvPr/>
        </p:nvSpPr>
        <p:spPr>
          <a:xfrm>
            <a:off x="613328" y="2580996"/>
            <a:ext cx="2070230" cy="1227711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46"/>
          <p:cNvGrpSpPr>
            <a:grpSpLocks/>
          </p:cNvGrpSpPr>
          <p:nvPr/>
        </p:nvGrpSpPr>
        <p:grpSpPr bwMode="auto">
          <a:xfrm>
            <a:off x="604655" y="2716543"/>
            <a:ext cx="2159000" cy="912811"/>
            <a:chOff x="1411094" y="1711905"/>
            <a:chExt cx="2159799" cy="914038"/>
          </a:xfrm>
        </p:grpSpPr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36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1457149" y="2071162"/>
              <a:ext cx="2113744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12" name="모서리가 둥근 직사각형 6"/>
          <p:cNvSpPr/>
          <p:nvPr/>
        </p:nvSpPr>
        <p:spPr>
          <a:xfrm>
            <a:off x="627655" y="4027444"/>
            <a:ext cx="2070230" cy="122771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9"/>
          <p:cNvGrpSpPr>
            <a:grpSpLocks/>
          </p:cNvGrpSpPr>
          <p:nvPr/>
        </p:nvGrpSpPr>
        <p:grpSpPr bwMode="auto">
          <a:xfrm>
            <a:off x="595130" y="4162995"/>
            <a:ext cx="2160587" cy="912813"/>
            <a:chOff x="1411094" y="1711905"/>
            <a:chExt cx="2159799" cy="914038"/>
          </a:xfrm>
        </p:grpSpPr>
        <p:sp>
          <p:nvSpPr>
            <p:cNvPr id="14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1457114" y="2071162"/>
              <a:ext cx="2113779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16" name="모서리가 둥근 직사각형 13"/>
          <p:cNvSpPr/>
          <p:nvPr/>
        </p:nvSpPr>
        <p:spPr>
          <a:xfrm>
            <a:off x="6462598" y="2580996"/>
            <a:ext cx="2070230" cy="1227711"/>
          </a:xfrm>
          <a:prstGeom prst="roundRect">
            <a:avLst>
              <a:gd name="adj" fmla="val 700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그룹 46"/>
          <p:cNvGrpSpPr>
            <a:grpSpLocks/>
          </p:cNvGrpSpPr>
          <p:nvPr/>
        </p:nvGrpSpPr>
        <p:grpSpPr bwMode="auto">
          <a:xfrm>
            <a:off x="6453925" y="2716543"/>
            <a:ext cx="2159000" cy="912811"/>
            <a:chOff x="1411094" y="1711905"/>
            <a:chExt cx="2159799" cy="914038"/>
          </a:xfrm>
        </p:grpSpPr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70866" cy="36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1457149" y="2071162"/>
              <a:ext cx="2113744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20" name="모서리가 둥근 직사각형 14"/>
          <p:cNvSpPr/>
          <p:nvPr/>
        </p:nvSpPr>
        <p:spPr>
          <a:xfrm>
            <a:off x="6476925" y="4027444"/>
            <a:ext cx="2070230" cy="1227711"/>
          </a:xfrm>
          <a:prstGeom prst="roundRect">
            <a:avLst>
              <a:gd name="adj" fmla="val 7000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6444400" y="4162995"/>
            <a:ext cx="2160587" cy="912813"/>
            <a:chOff x="1411094" y="1711905"/>
            <a:chExt cx="2159799" cy="914038"/>
          </a:xfrm>
        </p:grpSpPr>
        <p:sp>
          <p:nvSpPr>
            <p:cNvPr id="22" name="TextBox 62"/>
            <p:cNvSpPr txBox="1">
              <a:spLocks noChangeArrowheads="1"/>
            </p:cNvSpPr>
            <p:nvPr/>
          </p:nvSpPr>
          <p:spPr bwMode="auto">
            <a:xfrm>
              <a:off x="1411094" y="1711905"/>
              <a:ext cx="20927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D.TEXT </a:t>
              </a:r>
              <a:r>
                <a:rPr kumimoji="0" lang="en-US" altLang="ko-KR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2071162"/>
              <a:ext cx="2113779" cy="5547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sp>
        <p:nvSpPr>
          <p:cNvPr id="24" name="모서리가 둥근 직사각형 21"/>
          <p:cNvSpPr/>
          <p:nvPr/>
        </p:nvSpPr>
        <p:spPr>
          <a:xfrm>
            <a:off x="3527360" y="1754814"/>
            <a:ext cx="2070230" cy="450050"/>
          </a:xfrm>
          <a:prstGeom prst="roundRect">
            <a:avLst>
              <a:gd name="adj" fmla="val 17582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518687" y="1790527"/>
            <a:ext cx="2070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36320" y="5517232"/>
            <a:ext cx="3667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  <a:p>
            <a:pPr algn="ctr"/>
            <a:r>
              <a:rPr lang="en-US" altLang="ko-KR" sz="1100" dirty="0" smtClean="0">
                <a:latin typeface="Arial" pitchFamily="34" charset="0"/>
                <a:cs typeface="Arial" pitchFamily="34" charset="0"/>
              </a:rPr>
              <a:t>add text add text add text add text add text add text</a:t>
            </a:r>
            <a:endParaRPr lang="ko-KR" altLang="en-US" sz="1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그룹 63"/>
          <p:cNvGrpSpPr/>
          <p:nvPr/>
        </p:nvGrpSpPr>
        <p:grpSpPr>
          <a:xfrm>
            <a:off x="2683558" y="3329867"/>
            <a:ext cx="3793367" cy="1446448"/>
            <a:chOff x="2683558" y="3194852"/>
            <a:chExt cx="3793367" cy="1446448"/>
          </a:xfrm>
        </p:grpSpPr>
        <p:cxnSp>
          <p:nvCxnSpPr>
            <p:cNvPr id="28" name="직선 연결선 39"/>
            <p:cNvCxnSpPr>
              <a:stCxn id="8" idx="3"/>
            </p:cNvCxnSpPr>
            <p:nvPr/>
          </p:nvCxnSpPr>
          <p:spPr>
            <a:xfrm>
              <a:off x="2683558" y="3194852"/>
              <a:ext cx="1888442" cy="729526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40"/>
            <p:cNvCxnSpPr>
              <a:stCxn id="12" idx="3"/>
            </p:cNvCxnSpPr>
            <p:nvPr/>
          </p:nvCxnSpPr>
          <p:spPr>
            <a:xfrm flipV="1">
              <a:off x="2697885" y="3924378"/>
              <a:ext cx="1874115" cy="716922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43"/>
            <p:cNvCxnSpPr>
              <a:endCxn id="16" idx="1"/>
            </p:cNvCxnSpPr>
            <p:nvPr/>
          </p:nvCxnSpPr>
          <p:spPr>
            <a:xfrm flipV="1">
              <a:off x="4572000" y="3194852"/>
              <a:ext cx="1890598" cy="729526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44"/>
            <p:cNvCxnSpPr>
              <a:endCxn id="20" idx="1"/>
            </p:cNvCxnSpPr>
            <p:nvPr/>
          </p:nvCxnSpPr>
          <p:spPr>
            <a:xfrm>
              <a:off x="4572000" y="3924378"/>
              <a:ext cx="1904925" cy="716922"/>
            </a:xfrm>
            <a:prstGeom prst="line">
              <a:avLst/>
            </a:prstGeom>
            <a:ln w="12700" cap="rnd">
              <a:solidFill>
                <a:schemeClr val="bg1">
                  <a:lumMod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타원 26"/>
          <p:cNvSpPr/>
          <p:nvPr/>
        </p:nvSpPr>
        <p:spPr>
          <a:xfrm>
            <a:off x="3626895" y="3113965"/>
            <a:ext cx="1890210" cy="189021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78805" y="3747196"/>
            <a:ext cx="1755195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ko-KR" altLang="en-US" sz="11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280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2014-04-16T05:36:01Z</dcterms:modified>
</cp:coreProperties>
</file>