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67048"/>
            <a:ext cx="6134938" cy="349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051720" y="1279744"/>
            <a:ext cx="2344148" cy="92957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6"/>
          <p:cNvSpPr/>
          <p:nvPr/>
        </p:nvSpPr>
        <p:spPr>
          <a:xfrm>
            <a:off x="4576667" y="1279744"/>
            <a:ext cx="2344148" cy="92957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7"/>
          <p:cNvSpPr/>
          <p:nvPr/>
        </p:nvSpPr>
        <p:spPr>
          <a:xfrm>
            <a:off x="2051720" y="2388076"/>
            <a:ext cx="2344148" cy="92957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8"/>
          <p:cNvSpPr/>
          <p:nvPr/>
        </p:nvSpPr>
        <p:spPr>
          <a:xfrm>
            <a:off x="4576667" y="2388076"/>
            <a:ext cx="2344148" cy="92957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11"/>
          <p:cNvSpPr/>
          <p:nvPr/>
        </p:nvSpPr>
        <p:spPr bwMode="auto">
          <a:xfrm>
            <a:off x="3940690" y="1719646"/>
            <a:ext cx="1084192" cy="1084192"/>
          </a:xfrm>
          <a:prstGeom prst="ellipse">
            <a:avLst/>
          </a:prstGeom>
          <a:solidFill>
            <a:schemeClr val="bg1">
              <a:alpha val="33000"/>
            </a:schemeClr>
          </a:solidFill>
          <a:ln w="203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12"/>
          <p:cNvSpPr/>
          <p:nvPr/>
        </p:nvSpPr>
        <p:spPr bwMode="auto">
          <a:xfrm>
            <a:off x="4066898" y="1845855"/>
            <a:ext cx="832977" cy="832977"/>
          </a:xfrm>
          <a:prstGeom prst="ellipse">
            <a:avLst/>
          </a:prstGeom>
          <a:solidFill>
            <a:schemeClr val="bg1"/>
          </a:solidFill>
          <a:ln w="203200">
            <a:solidFill>
              <a:schemeClr val="bg1">
                <a:alpha val="4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0027" y="1995686"/>
            <a:ext cx="77457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58916" y="2272143"/>
            <a:ext cx="700833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grpSp>
        <p:nvGrpSpPr>
          <p:cNvPr id="13" name="그룹 24"/>
          <p:cNvGrpSpPr/>
          <p:nvPr/>
        </p:nvGrpSpPr>
        <p:grpSpPr>
          <a:xfrm>
            <a:off x="2113010" y="1341441"/>
            <a:ext cx="1904871" cy="780438"/>
            <a:chOff x="1411094" y="1711905"/>
            <a:chExt cx="2159799" cy="1030748"/>
          </a:xfrm>
        </p:grpSpPr>
        <p:sp>
          <p:nvSpPr>
            <p:cNvPr id="14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47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6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1457130" y="2071945"/>
              <a:ext cx="2113763" cy="6707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모서리가 둥근 직사각형 38"/>
          <p:cNvSpPr/>
          <p:nvPr/>
        </p:nvSpPr>
        <p:spPr>
          <a:xfrm>
            <a:off x="2062267" y="3658404"/>
            <a:ext cx="1567489" cy="92957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모서리가 둥근 직사각형 39"/>
          <p:cNvSpPr/>
          <p:nvPr/>
        </p:nvSpPr>
        <p:spPr>
          <a:xfrm>
            <a:off x="3697908" y="3658404"/>
            <a:ext cx="1567489" cy="92957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모서리가 둥근 직사각형 40"/>
          <p:cNvSpPr/>
          <p:nvPr/>
        </p:nvSpPr>
        <p:spPr>
          <a:xfrm>
            <a:off x="5333548" y="3658404"/>
            <a:ext cx="1567489" cy="92957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그룹 24"/>
          <p:cNvGrpSpPr/>
          <p:nvPr/>
        </p:nvGrpSpPr>
        <p:grpSpPr>
          <a:xfrm>
            <a:off x="4971385" y="1347614"/>
            <a:ext cx="1904871" cy="780438"/>
            <a:chOff x="1411094" y="1711905"/>
            <a:chExt cx="2159799" cy="1030748"/>
          </a:xfrm>
        </p:grpSpPr>
        <p:sp>
          <p:nvSpPr>
            <p:cNvPr id="40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47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1457130" y="2071945"/>
              <a:ext cx="2113763" cy="6707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그룹 24"/>
          <p:cNvGrpSpPr/>
          <p:nvPr/>
        </p:nvGrpSpPr>
        <p:grpSpPr>
          <a:xfrm>
            <a:off x="2113010" y="2433211"/>
            <a:ext cx="1904871" cy="780438"/>
            <a:chOff x="1411094" y="1711905"/>
            <a:chExt cx="2159799" cy="1030748"/>
          </a:xfrm>
        </p:grpSpPr>
        <p:sp>
          <p:nvSpPr>
            <p:cNvPr id="43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47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4" name="TextBox 43"/>
            <p:cNvSpPr txBox="1"/>
            <p:nvPr/>
          </p:nvSpPr>
          <p:spPr bwMode="auto">
            <a:xfrm>
              <a:off x="1457130" y="2071945"/>
              <a:ext cx="2113763" cy="6707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5" name="그룹 24"/>
          <p:cNvGrpSpPr/>
          <p:nvPr/>
        </p:nvGrpSpPr>
        <p:grpSpPr>
          <a:xfrm>
            <a:off x="4971385" y="2439384"/>
            <a:ext cx="1904871" cy="780438"/>
            <a:chOff x="1411094" y="1711905"/>
            <a:chExt cx="2159799" cy="1030748"/>
          </a:xfrm>
        </p:grpSpPr>
        <p:sp>
          <p:nvSpPr>
            <p:cNvPr id="46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47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6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1457130" y="2071945"/>
              <a:ext cx="2113763" cy="6707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그룹 24"/>
          <p:cNvGrpSpPr/>
          <p:nvPr/>
        </p:nvGrpSpPr>
        <p:grpSpPr>
          <a:xfrm>
            <a:off x="3749114" y="3795886"/>
            <a:ext cx="1470958" cy="641939"/>
            <a:chOff x="1411094" y="1711905"/>
            <a:chExt cx="2159799" cy="847828"/>
          </a:xfrm>
        </p:grpSpPr>
        <p:sp>
          <p:nvSpPr>
            <p:cNvPr id="49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6" cy="365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50" name="TextBox 49"/>
            <p:cNvSpPr txBox="1"/>
            <p:nvPr/>
          </p:nvSpPr>
          <p:spPr bwMode="auto">
            <a:xfrm>
              <a:off x="1457130" y="2071945"/>
              <a:ext cx="2113763" cy="487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1" name="그룹 24"/>
          <p:cNvGrpSpPr/>
          <p:nvPr/>
        </p:nvGrpSpPr>
        <p:grpSpPr>
          <a:xfrm>
            <a:off x="5390668" y="3795886"/>
            <a:ext cx="1470958" cy="641939"/>
            <a:chOff x="1411094" y="1711905"/>
            <a:chExt cx="2159799" cy="847828"/>
          </a:xfrm>
        </p:grpSpPr>
        <p:sp>
          <p:nvSpPr>
            <p:cNvPr id="52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6" cy="365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53" name="TextBox 52"/>
            <p:cNvSpPr txBox="1"/>
            <p:nvPr/>
          </p:nvSpPr>
          <p:spPr bwMode="auto">
            <a:xfrm>
              <a:off x="1457130" y="2071945"/>
              <a:ext cx="2113763" cy="487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그룹 24"/>
          <p:cNvGrpSpPr/>
          <p:nvPr/>
        </p:nvGrpSpPr>
        <p:grpSpPr>
          <a:xfrm>
            <a:off x="2114809" y="3795886"/>
            <a:ext cx="1456394" cy="641939"/>
            <a:chOff x="1411094" y="1711905"/>
            <a:chExt cx="2159799" cy="847828"/>
          </a:xfrm>
        </p:grpSpPr>
        <p:sp>
          <p:nvSpPr>
            <p:cNvPr id="55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6" cy="365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1457130" y="2071945"/>
              <a:ext cx="2113763" cy="487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67048"/>
            <a:ext cx="6134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051720" y="1279744"/>
            <a:ext cx="2344148" cy="92957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6"/>
          <p:cNvSpPr/>
          <p:nvPr/>
        </p:nvSpPr>
        <p:spPr>
          <a:xfrm>
            <a:off x="4576667" y="1279744"/>
            <a:ext cx="2344148" cy="92957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7"/>
          <p:cNvSpPr/>
          <p:nvPr/>
        </p:nvSpPr>
        <p:spPr>
          <a:xfrm>
            <a:off x="2051720" y="2388076"/>
            <a:ext cx="2344148" cy="92957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8"/>
          <p:cNvSpPr/>
          <p:nvPr/>
        </p:nvSpPr>
        <p:spPr>
          <a:xfrm>
            <a:off x="4576667" y="2388076"/>
            <a:ext cx="2344148" cy="92957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11"/>
          <p:cNvSpPr/>
          <p:nvPr/>
        </p:nvSpPr>
        <p:spPr bwMode="auto">
          <a:xfrm>
            <a:off x="3940690" y="1719646"/>
            <a:ext cx="1084192" cy="1084192"/>
          </a:xfrm>
          <a:prstGeom prst="ellipse">
            <a:avLst/>
          </a:prstGeom>
          <a:solidFill>
            <a:schemeClr val="bg1">
              <a:alpha val="33000"/>
            </a:schemeClr>
          </a:solidFill>
          <a:ln w="203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12"/>
          <p:cNvSpPr/>
          <p:nvPr/>
        </p:nvSpPr>
        <p:spPr bwMode="auto">
          <a:xfrm>
            <a:off x="4066898" y="1845855"/>
            <a:ext cx="832977" cy="832977"/>
          </a:xfrm>
          <a:prstGeom prst="ellipse">
            <a:avLst/>
          </a:prstGeom>
          <a:solidFill>
            <a:schemeClr val="bg1"/>
          </a:solidFill>
          <a:ln w="203200">
            <a:solidFill>
              <a:schemeClr val="bg1">
                <a:alpha val="4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0027" y="1995686"/>
            <a:ext cx="77457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58916" y="2272143"/>
            <a:ext cx="700833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grpSp>
        <p:nvGrpSpPr>
          <p:cNvPr id="13" name="그룹 24"/>
          <p:cNvGrpSpPr/>
          <p:nvPr/>
        </p:nvGrpSpPr>
        <p:grpSpPr>
          <a:xfrm>
            <a:off x="2113010" y="1341441"/>
            <a:ext cx="1904871" cy="780438"/>
            <a:chOff x="1411094" y="1711905"/>
            <a:chExt cx="2159799" cy="1030748"/>
          </a:xfrm>
        </p:grpSpPr>
        <p:sp>
          <p:nvSpPr>
            <p:cNvPr id="14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47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6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1457130" y="2071945"/>
              <a:ext cx="2113763" cy="6707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모서리가 둥근 직사각형 38"/>
          <p:cNvSpPr/>
          <p:nvPr/>
        </p:nvSpPr>
        <p:spPr>
          <a:xfrm>
            <a:off x="2062267" y="3658404"/>
            <a:ext cx="1567489" cy="92957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모서리가 둥근 직사각형 39"/>
          <p:cNvSpPr/>
          <p:nvPr/>
        </p:nvSpPr>
        <p:spPr>
          <a:xfrm>
            <a:off x="3697908" y="3658404"/>
            <a:ext cx="1567489" cy="92957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모서리가 둥근 직사각형 40"/>
          <p:cNvSpPr/>
          <p:nvPr/>
        </p:nvSpPr>
        <p:spPr>
          <a:xfrm>
            <a:off x="5333548" y="3658404"/>
            <a:ext cx="1567489" cy="92957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그룹 24"/>
          <p:cNvGrpSpPr/>
          <p:nvPr/>
        </p:nvGrpSpPr>
        <p:grpSpPr>
          <a:xfrm>
            <a:off x="4971385" y="1347614"/>
            <a:ext cx="1904871" cy="780438"/>
            <a:chOff x="1411094" y="1711905"/>
            <a:chExt cx="2159799" cy="1030748"/>
          </a:xfrm>
        </p:grpSpPr>
        <p:sp>
          <p:nvSpPr>
            <p:cNvPr id="20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47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1457130" y="2071945"/>
              <a:ext cx="2113763" cy="6707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그룹 24"/>
          <p:cNvGrpSpPr/>
          <p:nvPr/>
        </p:nvGrpSpPr>
        <p:grpSpPr>
          <a:xfrm>
            <a:off x="2113010" y="2433211"/>
            <a:ext cx="1904871" cy="780438"/>
            <a:chOff x="1411094" y="1711905"/>
            <a:chExt cx="2159799" cy="1030748"/>
          </a:xfrm>
        </p:grpSpPr>
        <p:sp>
          <p:nvSpPr>
            <p:cNvPr id="23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47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1457130" y="2071945"/>
              <a:ext cx="2113763" cy="6707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4971385" y="2439384"/>
            <a:ext cx="1904871" cy="780438"/>
            <a:chOff x="1411094" y="1711905"/>
            <a:chExt cx="2159799" cy="1030748"/>
          </a:xfrm>
        </p:grpSpPr>
        <p:sp>
          <p:nvSpPr>
            <p:cNvPr id="26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5" cy="447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6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1457130" y="2071945"/>
              <a:ext cx="2113763" cy="6707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그룹 24"/>
          <p:cNvGrpSpPr/>
          <p:nvPr/>
        </p:nvGrpSpPr>
        <p:grpSpPr>
          <a:xfrm>
            <a:off x="3749114" y="3795886"/>
            <a:ext cx="1470958" cy="641939"/>
            <a:chOff x="1411094" y="1711905"/>
            <a:chExt cx="2159799" cy="847828"/>
          </a:xfrm>
        </p:grpSpPr>
        <p:sp>
          <p:nvSpPr>
            <p:cNvPr id="29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6" cy="365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457130" y="2071945"/>
              <a:ext cx="2113763" cy="487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그룹 24"/>
          <p:cNvGrpSpPr/>
          <p:nvPr/>
        </p:nvGrpSpPr>
        <p:grpSpPr>
          <a:xfrm>
            <a:off x="5390668" y="3795886"/>
            <a:ext cx="1470958" cy="641939"/>
            <a:chOff x="1411094" y="1711905"/>
            <a:chExt cx="2159799" cy="847828"/>
          </a:xfrm>
        </p:grpSpPr>
        <p:sp>
          <p:nvSpPr>
            <p:cNvPr id="32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6" cy="365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1457130" y="2071945"/>
              <a:ext cx="2113763" cy="487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6" name="그룹 24"/>
          <p:cNvGrpSpPr/>
          <p:nvPr/>
        </p:nvGrpSpPr>
        <p:grpSpPr>
          <a:xfrm>
            <a:off x="2114809" y="3795886"/>
            <a:ext cx="1456394" cy="641939"/>
            <a:chOff x="1411094" y="1711905"/>
            <a:chExt cx="2159799" cy="847828"/>
          </a:xfrm>
        </p:grpSpPr>
        <p:sp>
          <p:nvSpPr>
            <p:cNvPr id="37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1754756" cy="365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1457130" y="2071945"/>
              <a:ext cx="2113763" cy="487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Tx/>
                <a:buAutoNum type="alphaUcPeriod"/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255</Words>
  <Application>Microsoft Office PowerPoint</Application>
  <PresentationFormat>On-screen Show (16:9)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2014-04-16T04:59:11Z</dcterms:modified>
</cp:coreProperties>
</file>