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2014-04-16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1352161" y="1760019"/>
            <a:ext cx="3095988" cy="1227711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6"/>
          <p:cNvSpPr/>
          <p:nvPr/>
        </p:nvSpPr>
        <p:spPr>
          <a:xfrm>
            <a:off x="4686936" y="1760019"/>
            <a:ext cx="3095988" cy="1227711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7"/>
          <p:cNvSpPr/>
          <p:nvPr/>
        </p:nvSpPr>
        <p:spPr>
          <a:xfrm>
            <a:off x="1352161" y="3223828"/>
            <a:ext cx="3095988" cy="1227711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모서리가 둥근 직사각형 8"/>
          <p:cNvSpPr/>
          <p:nvPr/>
        </p:nvSpPr>
        <p:spPr>
          <a:xfrm>
            <a:off x="4686936" y="3223828"/>
            <a:ext cx="3095988" cy="1227711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타원 11"/>
          <p:cNvSpPr/>
          <p:nvPr/>
        </p:nvSpPr>
        <p:spPr bwMode="auto">
          <a:xfrm>
            <a:off x="3846981" y="2341012"/>
            <a:ext cx="1431925" cy="1431925"/>
          </a:xfrm>
          <a:prstGeom prst="ellipse">
            <a:avLst/>
          </a:prstGeom>
          <a:solidFill>
            <a:schemeClr val="bg1">
              <a:alpha val="33000"/>
            </a:schemeClr>
          </a:solidFill>
          <a:ln w="203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타원 12"/>
          <p:cNvSpPr/>
          <p:nvPr/>
        </p:nvSpPr>
        <p:spPr bwMode="auto">
          <a:xfrm>
            <a:off x="4013668" y="2507699"/>
            <a:ext cx="1100138" cy="1100138"/>
          </a:xfrm>
          <a:prstGeom prst="ellipse">
            <a:avLst/>
          </a:prstGeom>
          <a:solidFill>
            <a:schemeClr val="bg1"/>
          </a:solidFill>
          <a:ln w="203200">
            <a:solidFill>
              <a:schemeClr val="bg1">
                <a:alpha val="4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87399" y="2756937"/>
            <a:ext cx="97013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13881" y="3122062"/>
            <a:ext cx="74892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Add text</a:t>
            </a:r>
          </a:p>
        </p:txBody>
      </p:sp>
      <p:grpSp>
        <p:nvGrpSpPr>
          <p:cNvPr id="13" name="그룹 24"/>
          <p:cNvGrpSpPr/>
          <p:nvPr/>
        </p:nvGrpSpPr>
        <p:grpSpPr>
          <a:xfrm>
            <a:off x="1517977" y="1912632"/>
            <a:ext cx="2159799" cy="914038"/>
            <a:chOff x="1411094" y="1711905"/>
            <a:chExt cx="2159799" cy="914038"/>
          </a:xfrm>
        </p:grpSpPr>
        <p:sp>
          <p:nvSpPr>
            <p:cNvPr id="14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175475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15" name="TextBox 14"/>
            <p:cNvSpPr txBox="1"/>
            <p:nvPr/>
          </p:nvSpPr>
          <p:spPr bwMode="auto">
            <a:xfrm>
              <a:off x="1457130" y="2071945"/>
              <a:ext cx="2113763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그룹 29"/>
          <p:cNvGrpSpPr/>
          <p:nvPr/>
        </p:nvGrpSpPr>
        <p:grpSpPr>
          <a:xfrm>
            <a:off x="5442937" y="1912632"/>
            <a:ext cx="2159799" cy="914038"/>
            <a:chOff x="1411094" y="1711905"/>
            <a:chExt cx="2159799" cy="914038"/>
          </a:xfrm>
        </p:grpSpPr>
        <p:sp>
          <p:nvSpPr>
            <p:cNvPr id="17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175475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dirty="0"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18" name="TextBox 17"/>
            <p:cNvSpPr txBox="1"/>
            <p:nvPr/>
          </p:nvSpPr>
          <p:spPr bwMode="auto">
            <a:xfrm>
              <a:off x="1457130" y="2071945"/>
              <a:ext cx="2113763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" name="그룹 32"/>
          <p:cNvGrpSpPr/>
          <p:nvPr/>
        </p:nvGrpSpPr>
        <p:grpSpPr>
          <a:xfrm>
            <a:off x="5442937" y="3366602"/>
            <a:ext cx="2159799" cy="914038"/>
            <a:chOff x="1411094" y="1711905"/>
            <a:chExt cx="2159799" cy="914038"/>
          </a:xfrm>
        </p:grpSpPr>
        <p:sp>
          <p:nvSpPr>
            <p:cNvPr id="20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175475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1457130" y="2071945"/>
              <a:ext cx="2113763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그룹 35"/>
          <p:cNvGrpSpPr/>
          <p:nvPr/>
        </p:nvGrpSpPr>
        <p:grpSpPr>
          <a:xfrm>
            <a:off x="1517977" y="3366602"/>
            <a:ext cx="2159799" cy="914038"/>
            <a:chOff x="1411094" y="1711905"/>
            <a:chExt cx="2159799" cy="914038"/>
          </a:xfrm>
        </p:grpSpPr>
        <p:sp>
          <p:nvSpPr>
            <p:cNvPr id="23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175475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dirty="0"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24" name="TextBox 23"/>
            <p:cNvSpPr txBox="1"/>
            <p:nvPr/>
          </p:nvSpPr>
          <p:spPr bwMode="auto">
            <a:xfrm>
              <a:off x="1457130" y="2071945"/>
              <a:ext cx="2113763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모서리가 둥근 직사각형 38"/>
          <p:cNvSpPr/>
          <p:nvPr/>
        </p:nvSpPr>
        <p:spPr>
          <a:xfrm>
            <a:off x="1366091" y="4901589"/>
            <a:ext cx="2070230" cy="1227711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모서리가 둥근 직사각형 39"/>
          <p:cNvSpPr/>
          <p:nvPr/>
        </p:nvSpPr>
        <p:spPr>
          <a:xfrm>
            <a:off x="3526331" y="4901589"/>
            <a:ext cx="2070230" cy="1227711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모서리가 둥근 직사각형 40"/>
          <p:cNvSpPr/>
          <p:nvPr/>
        </p:nvSpPr>
        <p:spPr>
          <a:xfrm>
            <a:off x="5686571" y="4901589"/>
            <a:ext cx="2070230" cy="1227711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그룹 46"/>
          <p:cNvGrpSpPr/>
          <p:nvPr/>
        </p:nvGrpSpPr>
        <p:grpSpPr>
          <a:xfrm>
            <a:off x="1356566" y="5036604"/>
            <a:ext cx="2159799" cy="914038"/>
            <a:chOff x="1411094" y="1711905"/>
            <a:chExt cx="2159799" cy="914038"/>
          </a:xfrm>
        </p:grpSpPr>
        <p:sp>
          <p:nvSpPr>
            <p:cNvPr id="29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702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30" name="TextBox 29"/>
            <p:cNvSpPr txBox="1"/>
            <p:nvPr/>
          </p:nvSpPr>
          <p:spPr bwMode="auto">
            <a:xfrm>
              <a:off x="1457130" y="2071945"/>
              <a:ext cx="2113763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그룹 49"/>
          <p:cNvGrpSpPr/>
          <p:nvPr/>
        </p:nvGrpSpPr>
        <p:grpSpPr>
          <a:xfrm>
            <a:off x="3494303" y="5036604"/>
            <a:ext cx="2159799" cy="914038"/>
            <a:chOff x="1411094" y="1711905"/>
            <a:chExt cx="2159799" cy="914038"/>
          </a:xfrm>
        </p:grpSpPr>
        <p:sp>
          <p:nvSpPr>
            <p:cNvPr id="32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dirty="0"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33" name="TextBox 32"/>
            <p:cNvSpPr txBox="1"/>
            <p:nvPr/>
          </p:nvSpPr>
          <p:spPr bwMode="auto">
            <a:xfrm>
              <a:off x="1457130" y="2071945"/>
              <a:ext cx="2113763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그룹 53"/>
          <p:cNvGrpSpPr/>
          <p:nvPr/>
        </p:nvGrpSpPr>
        <p:grpSpPr>
          <a:xfrm>
            <a:off x="5632041" y="5036604"/>
            <a:ext cx="2159799" cy="914038"/>
            <a:chOff x="1411094" y="1711905"/>
            <a:chExt cx="2159799" cy="914038"/>
          </a:xfrm>
        </p:grpSpPr>
        <p:sp>
          <p:nvSpPr>
            <p:cNvPr id="35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1152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36" name="TextBox 35"/>
            <p:cNvSpPr txBox="1"/>
            <p:nvPr/>
          </p:nvSpPr>
          <p:spPr bwMode="auto">
            <a:xfrm>
              <a:off x="1457130" y="2071945"/>
              <a:ext cx="2113763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모서리가 둥근 직사각형 4"/>
          <p:cNvSpPr/>
          <p:nvPr/>
        </p:nvSpPr>
        <p:spPr>
          <a:xfrm>
            <a:off x="1352161" y="1760019"/>
            <a:ext cx="3095988" cy="1227711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4686936" y="1760019"/>
            <a:ext cx="3095988" cy="1227711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1352161" y="3223828"/>
            <a:ext cx="3095988" cy="1227711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4686936" y="3223828"/>
            <a:ext cx="3095988" cy="1227711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타원 11"/>
          <p:cNvSpPr/>
          <p:nvPr/>
        </p:nvSpPr>
        <p:spPr bwMode="auto">
          <a:xfrm>
            <a:off x="3846981" y="2341012"/>
            <a:ext cx="1431925" cy="1431925"/>
          </a:xfrm>
          <a:prstGeom prst="ellipse">
            <a:avLst/>
          </a:prstGeom>
          <a:solidFill>
            <a:schemeClr val="bg1">
              <a:alpha val="33000"/>
            </a:schemeClr>
          </a:solidFill>
          <a:ln w="203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12"/>
          <p:cNvSpPr/>
          <p:nvPr/>
        </p:nvSpPr>
        <p:spPr bwMode="auto">
          <a:xfrm>
            <a:off x="4013668" y="2507699"/>
            <a:ext cx="1100138" cy="1100138"/>
          </a:xfrm>
          <a:prstGeom prst="ellipse">
            <a:avLst/>
          </a:prstGeom>
          <a:solidFill>
            <a:schemeClr val="bg1"/>
          </a:solidFill>
          <a:ln w="203200">
            <a:solidFill>
              <a:schemeClr val="bg1">
                <a:alpha val="4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87399" y="2756937"/>
            <a:ext cx="97013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13881" y="3122062"/>
            <a:ext cx="74892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Add text</a:t>
            </a:r>
          </a:p>
        </p:txBody>
      </p:sp>
      <p:grpSp>
        <p:nvGrpSpPr>
          <p:cNvPr id="14" name="그룹 24"/>
          <p:cNvGrpSpPr/>
          <p:nvPr/>
        </p:nvGrpSpPr>
        <p:grpSpPr>
          <a:xfrm>
            <a:off x="1517977" y="1912632"/>
            <a:ext cx="2159799" cy="914038"/>
            <a:chOff x="1411094" y="1711905"/>
            <a:chExt cx="2159799" cy="914038"/>
          </a:xfrm>
        </p:grpSpPr>
        <p:sp>
          <p:nvSpPr>
            <p:cNvPr id="15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175475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1457130" y="2071945"/>
              <a:ext cx="2113763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그룹 29"/>
          <p:cNvGrpSpPr/>
          <p:nvPr/>
        </p:nvGrpSpPr>
        <p:grpSpPr>
          <a:xfrm>
            <a:off x="5442937" y="1912632"/>
            <a:ext cx="2159799" cy="914038"/>
            <a:chOff x="1411094" y="1711905"/>
            <a:chExt cx="2159799" cy="914038"/>
          </a:xfrm>
        </p:grpSpPr>
        <p:sp>
          <p:nvSpPr>
            <p:cNvPr id="18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175475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dirty="0"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19" name="TextBox 18"/>
            <p:cNvSpPr txBox="1"/>
            <p:nvPr/>
          </p:nvSpPr>
          <p:spPr bwMode="auto">
            <a:xfrm>
              <a:off x="1457130" y="2071945"/>
              <a:ext cx="2113763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그룹 32"/>
          <p:cNvGrpSpPr/>
          <p:nvPr/>
        </p:nvGrpSpPr>
        <p:grpSpPr>
          <a:xfrm>
            <a:off x="5442937" y="3366602"/>
            <a:ext cx="2159799" cy="914038"/>
            <a:chOff x="1411094" y="1711905"/>
            <a:chExt cx="2159799" cy="914038"/>
          </a:xfrm>
        </p:grpSpPr>
        <p:sp>
          <p:nvSpPr>
            <p:cNvPr id="21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175475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22" name="TextBox 21"/>
            <p:cNvSpPr txBox="1"/>
            <p:nvPr/>
          </p:nvSpPr>
          <p:spPr bwMode="auto">
            <a:xfrm>
              <a:off x="1457130" y="2071945"/>
              <a:ext cx="2113763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그룹 35"/>
          <p:cNvGrpSpPr/>
          <p:nvPr/>
        </p:nvGrpSpPr>
        <p:grpSpPr>
          <a:xfrm>
            <a:off x="1517977" y="3366602"/>
            <a:ext cx="2159799" cy="914038"/>
            <a:chOff x="1411094" y="1711905"/>
            <a:chExt cx="2159799" cy="914038"/>
          </a:xfrm>
        </p:grpSpPr>
        <p:sp>
          <p:nvSpPr>
            <p:cNvPr id="24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175475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en-US" altLang="ko-KR" dirty="0"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1457130" y="2071945"/>
              <a:ext cx="2113763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6" name="모서리가 둥근 직사각형 38"/>
          <p:cNvSpPr/>
          <p:nvPr/>
        </p:nvSpPr>
        <p:spPr>
          <a:xfrm>
            <a:off x="1366091" y="4901589"/>
            <a:ext cx="2070230" cy="1227711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모서리가 둥근 직사각형 39"/>
          <p:cNvSpPr/>
          <p:nvPr/>
        </p:nvSpPr>
        <p:spPr>
          <a:xfrm>
            <a:off x="3526331" y="4901589"/>
            <a:ext cx="2070230" cy="1227711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모서리가 둥근 직사각형 40"/>
          <p:cNvSpPr/>
          <p:nvPr/>
        </p:nvSpPr>
        <p:spPr>
          <a:xfrm>
            <a:off x="5686571" y="4901589"/>
            <a:ext cx="2070230" cy="1227711"/>
          </a:xfrm>
          <a:prstGeom prst="roundRect">
            <a:avLst>
              <a:gd name="adj" fmla="val 700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bliqueBottomRight"/>
            <a:lightRig rig="balanced" dir="t"/>
          </a:scene3d>
          <a:sp3d prstMaterial="plastic">
            <a:bevelT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" name="그룹 46"/>
          <p:cNvGrpSpPr/>
          <p:nvPr/>
        </p:nvGrpSpPr>
        <p:grpSpPr>
          <a:xfrm>
            <a:off x="1356566" y="5036604"/>
            <a:ext cx="2159799" cy="914038"/>
            <a:chOff x="1411094" y="1711905"/>
            <a:chExt cx="2159799" cy="914038"/>
          </a:xfrm>
        </p:grpSpPr>
        <p:sp>
          <p:nvSpPr>
            <p:cNvPr id="30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702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31" name="TextBox 30"/>
            <p:cNvSpPr txBox="1"/>
            <p:nvPr/>
          </p:nvSpPr>
          <p:spPr bwMode="auto">
            <a:xfrm>
              <a:off x="1457130" y="2071945"/>
              <a:ext cx="2113763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" name="그룹 49"/>
          <p:cNvGrpSpPr/>
          <p:nvPr/>
        </p:nvGrpSpPr>
        <p:grpSpPr>
          <a:xfrm>
            <a:off x="3494303" y="5036604"/>
            <a:ext cx="2159799" cy="914038"/>
            <a:chOff x="1411094" y="1711905"/>
            <a:chExt cx="2159799" cy="914038"/>
          </a:xfrm>
        </p:grpSpPr>
        <p:sp>
          <p:nvSpPr>
            <p:cNvPr id="33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09273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dirty="0"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34" name="TextBox 33"/>
            <p:cNvSpPr txBox="1"/>
            <p:nvPr/>
          </p:nvSpPr>
          <p:spPr bwMode="auto">
            <a:xfrm>
              <a:off x="1457130" y="2071945"/>
              <a:ext cx="2113763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5" name="그룹 53"/>
          <p:cNvGrpSpPr/>
          <p:nvPr/>
        </p:nvGrpSpPr>
        <p:grpSpPr>
          <a:xfrm>
            <a:off x="5632041" y="5036604"/>
            <a:ext cx="2159799" cy="914038"/>
            <a:chOff x="1411094" y="1711905"/>
            <a:chExt cx="2159799" cy="914038"/>
          </a:xfrm>
        </p:grpSpPr>
        <p:sp>
          <p:nvSpPr>
            <p:cNvPr id="37" name="TextBox 62"/>
            <p:cNvSpPr txBox="1">
              <a:spLocks noChangeArrowheads="1"/>
            </p:cNvSpPr>
            <p:nvPr/>
          </p:nvSpPr>
          <p:spPr bwMode="auto">
            <a:xfrm>
              <a:off x="1411094" y="1711905"/>
              <a:ext cx="211523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kumimoji="0" lang="en-US" altLang="ko-KR" dirty="0">
                  <a:solidFill>
                    <a:schemeClr val="bg1"/>
                  </a:solidFill>
                  <a:latin typeface="Arial" pitchFamily="34" charset="0"/>
                  <a:ea typeface="맑은 고딕" pitchFamily="50" charset="-127"/>
                  <a:cs typeface="Arial" pitchFamily="34" charset="0"/>
                </a:rPr>
                <a:t>TEXT HERE!!</a:t>
              </a:r>
            </a:p>
          </p:txBody>
        </p:sp>
        <p:sp>
          <p:nvSpPr>
            <p:cNvPr id="38" name="TextBox 37"/>
            <p:cNvSpPr txBox="1"/>
            <p:nvPr/>
          </p:nvSpPr>
          <p:spPr bwMode="auto">
            <a:xfrm>
              <a:off x="1457130" y="2071945"/>
              <a:ext cx="2113763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fontAlgn="auto">
                <a:spcBef>
                  <a:spcPts val="0"/>
                </a:spcBef>
                <a:spcAft>
                  <a:spcPts val="0"/>
                </a:spcAft>
                <a:buFontTx/>
                <a:buAutoNum type="alphaUcPeriod"/>
                <a:defRPr/>
              </a:pPr>
              <a:r>
                <a:rPr kumimoji="0" lang="en-US" altLang="ko-KR" sz="1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 Text </a:t>
              </a:r>
              <a:r>
                <a:rPr kumimoji="0" lang="en-US" altLang="ko-KR" sz="1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here</a:t>
              </a:r>
              <a:endPara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338</Words>
  <Application>Microsoft Office PowerPoint</Application>
  <PresentationFormat>On-screen Show (4:3)</PresentationFormat>
  <Paragraphs>66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2014-04-16T04:53:11Z</dcterms:modified>
</cp:coreProperties>
</file>