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27534"/>
            <a:ext cx="5501507" cy="32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65"/>
          <p:cNvSpPr/>
          <p:nvPr/>
        </p:nvSpPr>
        <p:spPr bwMode="auto">
          <a:xfrm>
            <a:off x="2219354" y="2594931"/>
            <a:ext cx="1404785" cy="5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6"/>
          <p:cNvSpPr/>
          <p:nvPr/>
        </p:nvSpPr>
        <p:spPr bwMode="auto">
          <a:xfrm>
            <a:off x="2219354" y="2589542"/>
            <a:ext cx="1405645" cy="236055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55"/>
          <p:cNvSpPr txBox="1">
            <a:spLocks noChangeArrowheads="1"/>
          </p:cNvSpPr>
          <p:nvPr/>
        </p:nvSpPr>
        <p:spPr bwMode="auto">
          <a:xfrm>
            <a:off x="2403558" y="2577038"/>
            <a:ext cx="10380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9" name="직사각형 65"/>
          <p:cNvSpPr/>
          <p:nvPr/>
        </p:nvSpPr>
        <p:spPr bwMode="auto">
          <a:xfrm>
            <a:off x="2219354" y="1830993"/>
            <a:ext cx="1404785" cy="5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직사각형 13"/>
          <p:cNvSpPr/>
          <p:nvPr/>
        </p:nvSpPr>
        <p:spPr bwMode="auto">
          <a:xfrm>
            <a:off x="2219354" y="1825605"/>
            <a:ext cx="1405645" cy="236055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55"/>
          <p:cNvSpPr txBox="1">
            <a:spLocks noChangeArrowheads="1"/>
          </p:cNvSpPr>
          <p:nvPr/>
        </p:nvSpPr>
        <p:spPr bwMode="auto">
          <a:xfrm>
            <a:off x="2403558" y="1813100"/>
            <a:ext cx="10380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2219354" y="2056813"/>
            <a:ext cx="141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직사각형 65"/>
          <p:cNvSpPr/>
          <p:nvPr/>
        </p:nvSpPr>
        <p:spPr bwMode="auto">
          <a:xfrm>
            <a:off x="2219354" y="3358869"/>
            <a:ext cx="1404785" cy="5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직사각형 18"/>
          <p:cNvSpPr/>
          <p:nvPr/>
        </p:nvSpPr>
        <p:spPr bwMode="auto">
          <a:xfrm>
            <a:off x="2219354" y="3353480"/>
            <a:ext cx="1405645" cy="236055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55"/>
          <p:cNvSpPr txBox="1">
            <a:spLocks noChangeArrowheads="1"/>
          </p:cNvSpPr>
          <p:nvPr/>
        </p:nvSpPr>
        <p:spPr bwMode="auto">
          <a:xfrm>
            <a:off x="2403558" y="3340975"/>
            <a:ext cx="10380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7" name="직사각형 65"/>
          <p:cNvSpPr/>
          <p:nvPr/>
        </p:nvSpPr>
        <p:spPr bwMode="auto">
          <a:xfrm>
            <a:off x="5366778" y="2594931"/>
            <a:ext cx="1404785" cy="5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직사각형 23"/>
          <p:cNvSpPr/>
          <p:nvPr/>
        </p:nvSpPr>
        <p:spPr bwMode="auto">
          <a:xfrm>
            <a:off x="5366778" y="2589542"/>
            <a:ext cx="1405645" cy="236055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55"/>
          <p:cNvSpPr txBox="1">
            <a:spLocks noChangeArrowheads="1"/>
          </p:cNvSpPr>
          <p:nvPr/>
        </p:nvSpPr>
        <p:spPr bwMode="auto">
          <a:xfrm>
            <a:off x="5550982" y="2577038"/>
            <a:ext cx="10380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1" name="직사각형 65"/>
          <p:cNvSpPr/>
          <p:nvPr/>
        </p:nvSpPr>
        <p:spPr bwMode="auto">
          <a:xfrm>
            <a:off x="5366778" y="1830993"/>
            <a:ext cx="1404785" cy="5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28"/>
          <p:cNvSpPr/>
          <p:nvPr/>
        </p:nvSpPr>
        <p:spPr bwMode="auto">
          <a:xfrm>
            <a:off x="5366778" y="1825605"/>
            <a:ext cx="1405645" cy="236055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55"/>
          <p:cNvSpPr txBox="1">
            <a:spLocks noChangeArrowheads="1"/>
          </p:cNvSpPr>
          <p:nvPr/>
        </p:nvSpPr>
        <p:spPr bwMode="auto">
          <a:xfrm>
            <a:off x="5550982" y="1813100"/>
            <a:ext cx="10380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5" name="직사각형 65"/>
          <p:cNvSpPr/>
          <p:nvPr/>
        </p:nvSpPr>
        <p:spPr bwMode="auto">
          <a:xfrm>
            <a:off x="5366778" y="3358869"/>
            <a:ext cx="1404785" cy="5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33"/>
          <p:cNvSpPr/>
          <p:nvPr/>
        </p:nvSpPr>
        <p:spPr bwMode="auto">
          <a:xfrm>
            <a:off x="5366778" y="3353480"/>
            <a:ext cx="1405645" cy="236055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55"/>
          <p:cNvSpPr txBox="1">
            <a:spLocks noChangeArrowheads="1"/>
          </p:cNvSpPr>
          <p:nvPr/>
        </p:nvSpPr>
        <p:spPr bwMode="auto">
          <a:xfrm>
            <a:off x="5550982" y="3340975"/>
            <a:ext cx="10380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9" name="직사각형 65"/>
          <p:cNvSpPr/>
          <p:nvPr/>
        </p:nvSpPr>
        <p:spPr bwMode="auto">
          <a:xfrm>
            <a:off x="3900017" y="4125498"/>
            <a:ext cx="1404785" cy="5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직사각형 38"/>
          <p:cNvSpPr/>
          <p:nvPr/>
        </p:nvSpPr>
        <p:spPr bwMode="auto">
          <a:xfrm>
            <a:off x="3900017" y="4120108"/>
            <a:ext cx="1405645" cy="236055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55"/>
          <p:cNvSpPr txBox="1">
            <a:spLocks noChangeArrowheads="1"/>
          </p:cNvSpPr>
          <p:nvPr/>
        </p:nvSpPr>
        <p:spPr bwMode="auto">
          <a:xfrm>
            <a:off x="4084221" y="4100289"/>
            <a:ext cx="10380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3" name="직사각형 65"/>
          <p:cNvSpPr/>
          <p:nvPr/>
        </p:nvSpPr>
        <p:spPr bwMode="auto">
          <a:xfrm>
            <a:off x="3808345" y="1067056"/>
            <a:ext cx="1404785" cy="5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43"/>
          <p:cNvSpPr/>
          <p:nvPr/>
        </p:nvSpPr>
        <p:spPr bwMode="auto">
          <a:xfrm>
            <a:off x="3808345" y="1061667"/>
            <a:ext cx="1405645" cy="236055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55"/>
          <p:cNvSpPr txBox="1">
            <a:spLocks noChangeArrowheads="1"/>
          </p:cNvSpPr>
          <p:nvPr/>
        </p:nvSpPr>
        <p:spPr bwMode="auto">
          <a:xfrm>
            <a:off x="3992549" y="1049162"/>
            <a:ext cx="10380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 useBgFill="1">
        <p:nvSpPr>
          <p:cNvPr id="39" name="AutoShape 42"/>
          <p:cNvSpPr>
            <a:spLocks noChangeArrowheads="1"/>
          </p:cNvSpPr>
          <p:nvPr/>
        </p:nvSpPr>
        <p:spPr bwMode="white">
          <a:xfrm flipH="1" flipV="1">
            <a:off x="2926516" y="4039868"/>
            <a:ext cx="398569" cy="418757"/>
          </a:xfrm>
          <a:custGeom>
            <a:avLst/>
            <a:gdLst>
              <a:gd name="T0" fmla="*/ 41583466 w 21600"/>
              <a:gd name="T1" fmla="*/ 4688330 h 21600"/>
              <a:gd name="T2" fmla="*/ 19455720 w 21600"/>
              <a:gd name="T3" fmla="*/ 7927653 h 21600"/>
              <a:gd name="T4" fmla="*/ 34053605 w 21600"/>
              <a:gd name="T5" fmla="*/ 15604811 h 21600"/>
              <a:gd name="T6" fmla="*/ 59678587 w 21600"/>
              <a:gd name="T7" fmla="*/ 26523766 h 21600"/>
              <a:gd name="T8" fmla="*/ 46416658 w 21600"/>
              <a:gd name="T9" fmla="*/ 39785625 h 21600"/>
              <a:gd name="T10" fmla="*/ 33154757 w 21600"/>
              <a:gd name="T11" fmla="*/ 2652376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ln w="9525" algn="ctr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0" name="AutoShape 42"/>
          <p:cNvSpPr>
            <a:spLocks noChangeArrowheads="1"/>
          </p:cNvSpPr>
          <p:nvPr/>
        </p:nvSpPr>
        <p:spPr bwMode="white">
          <a:xfrm rot="16200000">
            <a:off x="3006403" y="1245256"/>
            <a:ext cx="398569" cy="418757"/>
          </a:xfrm>
          <a:custGeom>
            <a:avLst/>
            <a:gdLst>
              <a:gd name="T0" fmla="*/ 41583466 w 21600"/>
              <a:gd name="T1" fmla="*/ 4688330 h 21600"/>
              <a:gd name="T2" fmla="*/ 19455720 w 21600"/>
              <a:gd name="T3" fmla="*/ 7927653 h 21600"/>
              <a:gd name="T4" fmla="*/ 34053605 w 21600"/>
              <a:gd name="T5" fmla="*/ 15604811 h 21600"/>
              <a:gd name="T6" fmla="*/ 59678587 w 21600"/>
              <a:gd name="T7" fmla="*/ 26523766 h 21600"/>
              <a:gd name="T8" fmla="*/ 46416658 w 21600"/>
              <a:gd name="T9" fmla="*/ 39785625 h 21600"/>
              <a:gd name="T10" fmla="*/ 33154757 w 21600"/>
              <a:gd name="T11" fmla="*/ 2652376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ln w="9525" algn="ctr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1" name="AutoShape 42"/>
          <p:cNvSpPr>
            <a:spLocks noChangeArrowheads="1"/>
          </p:cNvSpPr>
          <p:nvPr/>
        </p:nvSpPr>
        <p:spPr bwMode="white">
          <a:xfrm rot="16200000" flipH="1" flipV="1">
            <a:off x="5721129" y="4119756"/>
            <a:ext cx="398569" cy="418757"/>
          </a:xfrm>
          <a:custGeom>
            <a:avLst/>
            <a:gdLst>
              <a:gd name="T0" fmla="*/ 41583466 w 21600"/>
              <a:gd name="T1" fmla="*/ 4688330 h 21600"/>
              <a:gd name="T2" fmla="*/ 19455720 w 21600"/>
              <a:gd name="T3" fmla="*/ 7927653 h 21600"/>
              <a:gd name="T4" fmla="*/ 34053605 w 21600"/>
              <a:gd name="T5" fmla="*/ 15604811 h 21600"/>
              <a:gd name="T6" fmla="*/ 59678587 w 21600"/>
              <a:gd name="T7" fmla="*/ 26523766 h 21600"/>
              <a:gd name="T8" fmla="*/ 46416658 w 21600"/>
              <a:gd name="T9" fmla="*/ 39785625 h 21600"/>
              <a:gd name="T10" fmla="*/ 33154757 w 21600"/>
              <a:gd name="T11" fmla="*/ 2652376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ln w="9525" algn="ctr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2" name="AutoShape 42"/>
          <p:cNvSpPr>
            <a:spLocks noChangeArrowheads="1"/>
          </p:cNvSpPr>
          <p:nvPr/>
        </p:nvSpPr>
        <p:spPr bwMode="white">
          <a:xfrm>
            <a:off x="5801016" y="1325143"/>
            <a:ext cx="398569" cy="418757"/>
          </a:xfrm>
          <a:custGeom>
            <a:avLst/>
            <a:gdLst>
              <a:gd name="T0" fmla="*/ 41583466 w 21600"/>
              <a:gd name="T1" fmla="*/ 4688330 h 21600"/>
              <a:gd name="T2" fmla="*/ 19455720 w 21600"/>
              <a:gd name="T3" fmla="*/ 7927653 h 21600"/>
              <a:gd name="T4" fmla="*/ 34053605 w 21600"/>
              <a:gd name="T5" fmla="*/ 15604811 h 21600"/>
              <a:gd name="T6" fmla="*/ 59678587 w 21600"/>
              <a:gd name="T7" fmla="*/ 26523766 h 21600"/>
              <a:gd name="T8" fmla="*/ 46416658 w 21600"/>
              <a:gd name="T9" fmla="*/ 39785625 h 21600"/>
              <a:gd name="T10" fmla="*/ 33154757 w 21600"/>
              <a:gd name="T11" fmla="*/ 2652376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ln w="9525" algn="ctr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3" name="오른쪽 화살표 63"/>
          <p:cNvSpPr/>
          <p:nvPr/>
        </p:nvSpPr>
        <p:spPr>
          <a:xfrm rot="16200000">
            <a:off x="2753187" y="3121064"/>
            <a:ext cx="244460" cy="275018"/>
          </a:xfrm>
          <a:prstGeom prst="rightArrow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rou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4" name="오른쪽 화살표 64"/>
          <p:cNvSpPr/>
          <p:nvPr/>
        </p:nvSpPr>
        <p:spPr>
          <a:xfrm rot="16200000">
            <a:off x="2753187" y="2357126"/>
            <a:ext cx="244460" cy="275018"/>
          </a:xfrm>
          <a:prstGeom prst="rightArrow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rou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5" name="오른쪽 화살표 69"/>
          <p:cNvSpPr/>
          <p:nvPr/>
        </p:nvSpPr>
        <p:spPr>
          <a:xfrm rot="5400000">
            <a:off x="5900611" y="3148931"/>
            <a:ext cx="244460" cy="275018"/>
          </a:xfrm>
          <a:prstGeom prst="rightArrow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rou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46" name="오른쪽 화살표 70"/>
          <p:cNvSpPr/>
          <p:nvPr/>
        </p:nvSpPr>
        <p:spPr>
          <a:xfrm rot="5400000">
            <a:off x="5900612" y="2384995"/>
            <a:ext cx="244460" cy="275018"/>
          </a:xfrm>
          <a:prstGeom prst="rightArrow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  <a:rou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 bwMode="auto">
          <a:xfrm>
            <a:off x="2207545" y="2820783"/>
            <a:ext cx="141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 bwMode="auto">
          <a:xfrm>
            <a:off x="2195736" y="3592068"/>
            <a:ext cx="141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 bwMode="auto">
          <a:xfrm>
            <a:off x="5368582" y="2055671"/>
            <a:ext cx="141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 bwMode="auto">
          <a:xfrm>
            <a:off x="5356773" y="2819641"/>
            <a:ext cx="141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 bwMode="auto">
          <a:xfrm>
            <a:off x="5344964" y="3590926"/>
            <a:ext cx="141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 bwMode="auto">
          <a:xfrm>
            <a:off x="3808345" y="1299337"/>
            <a:ext cx="141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 bwMode="auto">
          <a:xfrm>
            <a:off x="3904220" y="4362658"/>
            <a:ext cx="141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27534"/>
            <a:ext cx="55015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65"/>
          <p:cNvSpPr/>
          <p:nvPr/>
        </p:nvSpPr>
        <p:spPr bwMode="auto">
          <a:xfrm>
            <a:off x="2219354" y="2594931"/>
            <a:ext cx="1404785" cy="5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6"/>
          <p:cNvSpPr/>
          <p:nvPr/>
        </p:nvSpPr>
        <p:spPr bwMode="auto">
          <a:xfrm>
            <a:off x="2219354" y="2589542"/>
            <a:ext cx="1405645" cy="236055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55"/>
          <p:cNvSpPr txBox="1">
            <a:spLocks noChangeArrowheads="1"/>
          </p:cNvSpPr>
          <p:nvPr/>
        </p:nvSpPr>
        <p:spPr bwMode="auto">
          <a:xfrm>
            <a:off x="2403558" y="2577038"/>
            <a:ext cx="10380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8" name="직사각형 65"/>
          <p:cNvSpPr/>
          <p:nvPr/>
        </p:nvSpPr>
        <p:spPr bwMode="auto">
          <a:xfrm>
            <a:off x="2219354" y="1830993"/>
            <a:ext cx="1404785" cy="5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직사각형 13"/>
          <p:cNvSpPr/>
          <p:nvPr/>
        </p:nvSpPr>
        <p:spPr bwMode="auto">
          <a:xfrm>
            <a:off x="2219354" y="1825605"/>
            <a:ext cx="1405645" cy="236055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55"/>
          <p:cNvSpPr txBox="1">
            <a:spLocks noChangeArrowheads="1"/>
          </p:cNvSpPr>
          <p:nvPr/>
        </p:nvSpPr>
        <p:spPr bwMode="auto">
          <a:xfrm>
            <a:off x="2403558" y="1813100"/>
            <a:ext cx="10380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2219354" y="2056813"/>
            <a:ext cx="141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직사각형 65"/>
          <p:cNvSpPr/>
          <p:nvPr/>
        </p:nvSpPr>
        <p:spPr bwMode="auto">
          <a:xfrm>
            <a:off x="2219354" y="3358869"/>
            <a:ext cx="1404785" cy="5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직사각형 18"/>
          <p:cNvSpPr/>
          <p:nvPr/>
        </p:nvSpPr>
        <p:spPr bwMode="auto">
          <a:xfrm>
            <a:off x="2219354" y="3353480"/>
            <a:ext cx="1405645" cy="236055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55"/>
          <p:cNvSpPr txBox="1">
            <a:spLocks noChangeArrowheads="1"/>
          </p:cNvSpPr>
          <p:nvPr/>
        </p:nvSpPr>
        <p:spPr bwMode="auto">
          <a:xfrm>
            <a:off x="2403558" y="3340975"/>
            <a:ext cx="10380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5" name="직사각형 65"/>
          <p:cNvSpPr/>
          <p:nvPr/>
        </p:nvSpPr>
        <p:spPr bwMode="auto">
          <a:xfrm>
            <a:off x="5366778" y="2594931"/>
            <a:ext cx="1404785" cy="5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직사각형 23"/>
          <p:cNvSpPr/>
          <p:nvPr/>
        </p:nvSpPr>
        <p:spPr bwMode="auto">
          <a:xfrm>
            <a:off x="5366778" y="2589542"/>
            <a:ext cx="1405645" cy="236055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55"/>
          <p:cNvSpPr txBox="1">
            <a:spLocks noChangeArrowheads="1"/>
          </p:cNvSpPr>
          <p:nvPr/>
        </p:nvSpPr>
        <p:spPr bwMode="auto">
          <a:xfrm>
            <a:off x="5550982" y="2577038"/>
            <a:ext cx="10380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18" name="직사각형 65"/>
          <p:cNvSpPr/>
          <p:nvPr/>
        </p:nvSpPr>
        <p:spPr bwMode="auto">
          <a:xfrm>
            <a:off x="5366778" y="1830993"/>
            <a:ext cx="1404785" cy="5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직사각형 28"/>
          <p:cNvSpPr/>
          <p:nvPr/>
        </p:nvSpPr>
        <p:spPr bwMode="auto">
          <a:xfrm>
            <a:off x="5366778" y="1825605"/>
            <a:ext cx="1405645" cy="236055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55"/>
          <p:cNvSpPr txBox="1">
            <a:spLocks noChangeArrowheads="1"/>
          </p:cNvSpPr>
          <p:nvPr/>
        </p:nvSpPr>
        <p:spPr bwMode="auto">
          <a:xfrm>
            <a:off x="5550982" y="1813100"/>
            <a:ext cx="10380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1" name="직사각형 65"/>
          <p:cNvSpPr/>
          <p:nvPr/>
        </p:nvSpPr>
        <p:spPr bwMode="auto">
          <a:xfrm>
            <a:off x="5366778" y="3358869"/>
            <a:ext cx="1404785" cy="5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33"/>
          <p:cNvSpPr/>
          <p:nvPr/>
        </p:nvSpPr>
        <p:spPr bwMode="auto">
          <a:xfrm>
            <a:off x="5366778" y="3353480"/>
            <a:ext cx="1405645" cy="236055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55"/>
          <p:cNvSpPr txBox="1">
            <a:spLocks noChangeArrowheads="1"/>
          </p:cNvSpPr>
          <p:nvPr/>
        </p:nvSpPr>
        <p:spPr bwMode="auto">
          <a:xfrm>
            <a:off x="5550982" y="3340975"/>
            <a:ext cx="10380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4" name="직사각형 65"/>
          <p:cNvSpPr/>
          <p:nvPr/>
        </p:nvSpPr>
        <p:spPr bwMode="auto">
          <a:xfrm>
            <a:off x="3900017" y="4125498"/>
            <a:ext cx="1404785" cy="5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38"/>
          <p:cNvSpPr/>
          <p:nvPr/>
        </p:nvSpPr>
        <p:spPr bwMode="auto">
          <a:xfrm>
            <a:off x="3900017" y="4120108"/>
            <a:ext cx="1405645" cy="236055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55"/>
          <p:cNvSpPr txBox="1">
            <a:spLocks noChangeArrowheads="1"/>
          </p:cNvSpPr>
          <p:nvPr/>
        </p:nvSpPr>
        <p:spPr bwMode="auto">
          <a:xfrm>
            <a:off x="4084221" y="4100289"/>
            <a:ext cx="10380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27" name="직사각형 65"/>
          <p:cNvSpPr/>
          <p:nvPr/>
        </p:nvSpPr>
        <p:spPr bwMode="auto">
          <a:xfrm>
            <a:off x="3808345" y="1067056"/>
            <a:ext cx="1404785" cy="597146"/>
          </a:xfrm>
          <a:prstGeom prst="rect">
            <a:avLst/>
          </a:prstGeom>
          <a:solidFill>
            <a:schemeClr val="bg1">
              <a:lumMod val="85000"/>
            </a:schemeClr>
          </a:solidFill>
          <a:ln w="10160">
            <a:solidFill>
              <a:schemeClr val="tx1">
                <a:lumMod val="75000"/>
                <a:lumOff val="25000"/>
              </a:schemeClr>
            </a:solidFill>
          </a:ln>
          <a:effectLst>
            <a:outerShdw dist="635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43"/>
          <p:cNvSpPr/>
          <p:nvPr/>
        </p:nvSpPr>
        <p:spPr bwMode="auto">
          <a:xfrm>
            <a:off x="3808345" y="1061667"/>
            <a:ext cx="1405645" cy="236055"/>
          </a:xfrm>
          <a:prstGeom prst="rect">
            <a:avLst/>
          </a:prstGeom>
          <a:ln w="1016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55"/>
          <p:cNvSpPr txBox="1">
            <a:spLocks noChangeArrowheads="1"/>
          </p:cNvSpPr>
          <p:nvPr/>
        </p:nvSpPr>
        <p:spPr bwMode="auto">
          <a:xfrm>
            <a:off x="3992549" y="1049162"/>
            <a:ext cx="103809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20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30" name="AutoShape 42"/>
          <p:cNvSpPr>
            <a:spLocks noChangeArrowheads="1"/>
          </p:cNvSpPr>
          <p:nvPr/>
        </p:nvSpPr>
        <p:spPr bwMode="white">
          <a:xfrm flipH="1" flipV="1">
            <a:off x="2926516" y="4039868"/>
            <a:ext cx="398569" cy="418757"/>
          </a:xfrm>
          <a:custGeom>
            <a:avLst/>
            <a:gdLst>
              <a:gd name="T0" fmla="*/ 41583466 w 21600"/>
              <a:gd name="T1" fmla="*/ 4688330 h 21600"/>
              <a:gd name="T2" fmla="*/ 19455720 w 21600"/>
              <a:gd name="T3" fmla="*/ 7927653 h 21600"/>
              <a:gd name="T4" fmla="*/ 34053605 w 21600"/>
              <a:gd name="T5" fmla="*/ 15604811 h 21600"/>
              <a:gd name="T6" fmla="*/ 59678587 w 21600"/>
              <a:gd name="T7" fmla="*/ 26523766 h 21600"/>
              <a:gd name="T8" fmla="*/ 46416658 w 21600"/>
              <a:gd name="T9" fmla="*/ 39785625 h 21600"/>
              <a:gd name="T10" fmla="*/ 33154757 w 21600"/>
              <a:gd name="T11" fmla="*/ 2652376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9525" algn="ctr">
            <a:solidFill>
              <a:schemeClr val="bg1">
                <a:lumMod val="75000"/>
              </a:schemeClr>
            </a:solidFill>
            <a:round/>
            <a:headEnd/>
            <a:tailE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AutoShape 42"/>
          <p:cNvSpPr>
            <a:spLocks noChangeArrowheads="1"/>
          </p:cNvSpPr>
          <p:nvPr/>
        </p:nvSpPr>
        <p:spPr bwMode="white">
          <a:xfrm rot="16200000">
            <a:off x="3006403" y="1245256"/>
            <a:ext cx="398569" cy="418757"/>
          </a:xfrm>
          <a:custGeom>
            <a:avLst/>
            <a:gdLst>
              <a:gd name="T0" fmla="*/ 41583466 w 21600"/>
              <a:gd name="T1" fmla="*/ 4688330 h 21600"/>
              <a:gd name="T2" fmla="*/ 19455720 w 21600"/>
              <a:gd name="T3" fmla="*/ 7927653 h 21600"/>
              <a:gd name="T4" fmla="*/ 34053605 w 21600"/>
              <a:gd name="T5" fmla="*/ 15604811 h 21600"/>
              <a:gd name="T6" fmla="*/ 59678587 w 21600"/>
              <a:gd name="T7" fmla="*/ 26523766 h 21600"/>
              <a:gd name="T8" fmla="*/ 46416658 w 21600"/>
              <a:gd name="T9" fmla="*/ 39785625 h 21600"/>
              <a:gd name="T10" fmla="*/ 33154757 w 21600"/>
              <a:gd name="T11" fmla="*/ 2652376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9525" algn="ctr">
            <a:solidFill>
              <a:schemeClr val="bg1">
                <a:lumMod val="75000"/>
              </a:schemeClr>
            </a:solidFill>
            <a:round/>
            <a:headEnd/>
            <a:tailE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AutoShape 42"/>
          <p:cNvSpPr>
            <a:spLocks noChangeArrowheads="1"/>
          </p:cNvSpPr>
          <p:nvPr/>
        </p:nvSpPr>
        <p:spPr bwMode="white">
          <a:xfrm rot="16200000" flipH="1" flipV="1">
            <a:off x="5721129" y="4119756"/>
            <a:ext cx="398569" cy="418757"/>
          </a:xfrm>
          <a:custGeom>
            <a:avLst/>
            <a:gdLst>
              <a:gd name="T0" fmla="*/ 41583466 w 21600"/>
              <a:gd name="T1" fmla="*/ 4688330 h 21600"/>
              <a:gd name="T2" fmla="*/ 19455720 w 21600"/>
              <a:gd name="T3" fmla="*/ 7927653 h 21600"/>
              <a:gd name="T4" fmla="*/ 34053605 w 21600"/>
              <a:gd name="T5" fmla="*/ 15604811 h 21600"/>
              <a:gd name="T6" fmla="*/ 59678587 w 21600"/>
              <a:gd name="T7" fmla="*/ 26523766 h 21600"/>
              <a:gd name="T8" fmla="*/ 46416658 w 21600"/>
              <a:gd name="T9" fmla="*/ 39785625 h 21600"/>
              <a:gd name="T10" fmla="*/ 33154757 w 21600"/>
              <a:gd name="T11" fmla="*/ 2652376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9525" algn="ctr">
            <a:solidFill>
              <a:schemeClr val="bg1">
                <a:lumMod val="75000"/>
              </a:schemeClr>
            </a:solidFill>
            <a:round/>
            <a:headEnd/>
            <a:tailE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AutoShape 42"/>
          <p:cNvSpPr>
            <a:spLocks noChangeArrowheads="1"/>
          </p:cNvSpPr>
          <p:nvPr/>
        </p:nvSpPr>
        <p:spPr bwMode="white">
          <a:xfrm>
            <a:off x="5801016" y="1325143"/>
            <a:ext cx="398569" cy="418757"/>
          </a:xfrm>
          <a:custGeom>
            <a:avLst/>
            <a:gdLst>
              <a:gd name="T0" fmla="*/ 41583466 w 21600"/>
              <a:gd name="T1" fmla="*/ 4688330 h 21600"/>
              <a:gd name="T2" fmla="*/ 19455720 w 21600"/>
              <a:gd name="T3" fmla="*/ 7927653 h 21600"/>
              <a:gd name="T4" fmla="*/ 34053605 w 21600"/>
              <a:gd name="T5" fmla="*/ 15604811 h 21600"/>
              <a:gd name="T6" fmla="*/ 59678587 w 21600"/>
              <a:gd name="T7" fmla="*/ 26523766 h 21600"/>
              <a:gd name="T8" fmla="*/ 46416658 w 21600"/>
              <a:gd name="T9" fmla="*/ 39785625 h 21600"/>
              <a:gd name="T10" fmla="*/ 33154757 w 21600"/>
              <a:gd name="T11" fmla="*/ 2652376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9525" algn="ctr">
            <a:solidFill>
              <a:schemeClr val="bg1">
                <a:lumMod val="75000"/>
              </a:schemeClr>
            </a:solidFill>
            <a:round/>
            <a:headEnd/>
            <a:tailE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오른쪽 화살표 63"/>
          <p:cNvSpPr/>
          <p:nvPr/>
        </p:nvSpPr>
        <p:spPr>
          <a:xfrm rot="16200000">
            <a:off x="2753187" y="3121064"/>
            <a:ext cx="244460" cy="275018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rou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오른쪽 화살표 64"/>
          <p:cNvSpPr/>
          <p:nvPr/>
        </p:nvSpPr>
        <p:spPr>
          <a:xfrm rot="16200000">
            <a:off x="2753187" y="2357126"/>
            <a:ext cx="244460" cy="275018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rou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오른쪽 화살표 69"/>
          <p:cNvSpPr/>
          <p:nvPr/>
        </p:nvSpPr>
        <p:spPr>
          <a:xfrm rot="5400000">
            <a:off x="5900611" y="3148931"/>
            <a:ext cx="244460" cy="275018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rou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오른쪽 화살표 70"/>
          <p:cNvSpPr/>
          <p:nvPr/>
        </p:nvSpPr>
        <p:spPr>
          <a:xfrm rot="5400000">
            <a:off x="5900612" y="2384995"/>
            <a:ext cx="244460" cy="275018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75000"/>
              </a:schemeClr>
            </a:solidFill>
            <a:round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2207545" y="2820783"/>
            <a:ext cx="141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 bwMode="auto">
          <a:xfrm>
            <a:off x="2195736" y="3592068"/>
            <a:ext cx="141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 bwMode="auto">
          <a:xfrm>
            <a:off x="5368582" y="2055671"/>
            <a:ext cx="141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 bwMode="auto">
          <a:xfrm>
            <a:off x="5356773" y="2819641"/>
            <a:ext cx="141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 bwMode="auto">
          <a:xfrm>
            <a:off x="5344964" y="3590926"/>
            <a:ext cx="141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 bwMode="auto">
          <a:xfrm>
            <a:off x="3808345" y="1299337"/>
            <a:ext cx="141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 bwMode="auto">
          <a:xfrm>
            <a:off x="3904220" y="4362658"/>
            <a:ext cx="1413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9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199</Words>
  <Application>Microsoft Office PowerPoint</Application>
  <PresentationFormat>On-screen Show (16:9)</PresentationFormat>
  <Paragraphs>38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2014-04-09T08:13:16Z</dcterms:modified>
</cp:coreProperties>
</file>