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27534"/>
            <a:ext cx="5501507" cy="32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65"/>
          <p:cNvSpPr/>
          <p:nvPr/>
        </p:nvSpPr>
        <p:spPr bwMode="auto">
          <a:xfrm>
            <a:off x="2219354" y="2594931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6"/>
          <p:cNvSpPr/>
          <p:nvPr/>
        </p:nvSpPr>
        <p:spPr bwMode="auto">
          <a:xfrm>
            <a:off x="2219354" y="2589542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5"/>
          <p:cNvSpPr txBox="1">
            <a:spLocks noChangeArrowheads="1"/>
          </p:cNvSpPr>
          <p:nvPr/>
        </p:nvSpPr>
        <p:spPr bwMode="auto">
          <a:xfrm>
            <a:off x="2403558" y="2577038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9" name="직사각형 65"/>
          <p:cNvSpPr/>
          <p:nvPr/>
        </p:nvSpPr>
        <p:spPr bwMode="auto">
          <a:xfrm>
            <a:off x="2219354" y="1830993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13"/>
          <p:cNvSpPr/>
          <p:nvPr/>
        </p:nvSpPr>
        <p:spPr bwMode="auto">
          <a:xfrm>
            <a:off x="2219354" y="1825605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55"/>
          <p:cNvSpPr txBox="1">
            <a:spLocks noChangeArrowheads="1"/>
          </p:cNvSpPr>
          <p:nvPr/>
        </p:nvSpPr>
        <p:spPr bwMode="auto">
          <a:xfrm>
            <a:off x="2403558" y="1813100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2219354" y="2056813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65"/>
          <p:cNvSpPr/>
          <p:nvPr/>
        </p:nvSpPr>
        <p:spPr bwMode="auto">
          <a:xfrm>
            <a:off x="2219354" y="3358869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18"/>
          <p:cNvSpPr/>
          <p:nvPr/>
        </p:nvSpPr>
        <p:spPr bwMode="auto">
          <a:xfrm>
            <a:off x="2219354" y="3353480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55"/>
          <p:cNvSpPr txBox="1">
            <a:spLocks noChangeArrowheads="1"/>
          </p:cNvSpPr>
          <p:nvPr/>
        </p:nvSpPr>
        <p:spPr bwMode="auto">
          <a:xfrm>
            <a:off x="2403558" y="3340975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7" name="직사각형 65"/>
          <p:cNvSpPr/>
          <p:nvPr/>
        </p:nvSpPr>
        <p:spPr bwMode="auto">
          <a:xfrm>
            <a:off x="5366778" y="2594931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23"/>
          <p:cNvSpPr/>
          <p:nvPr/>
        </p:nvSpPr>
        <p:spPr bwMode="auto">
          <a:xfrm>
            <a:off x="5366778" y="2589542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55"/>
          <p:cNvSpPr txBox="1">
            <a:spLocks noChangeArrowheads="1"/>
          </p:cNvSpPr>
          <p:nvPr/>
        </p:nvSpPr>
        <p:spPr bwMode="auto">
          <a:xfrm>
            <a:off x="5550982" y="2577038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1" name="직사각형 65"/>
          <p:cNvSpPr/>
          <p:nvPr/>
        </p:nvSpPr>
        <p:spPr bwMode="auto">
          <a:xfrm>
            <a:off x="5366778" y="1830993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8"/>
          <p:cNvSpPr/>
          <p:nvPr/>
        </p:nvSpPr>
        <p:spPr bwMode="auto">
          <a:xfrm>
            <a:off x="5366778" y="1825605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55"/>
          <p:cNvSpPr txBox="1">
            <a:spLocks noChangeArrowheads="1"/>
          </p:cNvSpPr>
          <p:nvPr/>
        </p:nvSpPr>
        <p:spPr bwMode="auto">
          <a:xfrm>
            <a:off x="5550982" y="1813100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5" name="직사각형 65"/>
          <p:cNvSpPr/>
          <p:nvPr/>
        </p:nvSpPr>
        <p:spPr bwMode="auto">
          <a:xfrm>
            <a:off x="5366778" y="3358869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33"/>
          <p:cNvSpPr/>
          <p:nvPr/>
        </p:nvSpPr>
        <p:spPr bwMode="auto">
          <a:xfrm>
            <a:off x="5366778" y="3353480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55"/>
          <p:cNvSpPr txBox="1">
            <a:spLocks noChangeArrowheads="1"/>
          </p:cNvSpPr>
          <p:nvPr/>
        </p:nvSpPr>
        <p:spPr bwMode="auto">
          <a:xfrm>
            <a:off x="5550982" y="3340975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9" name="직사각형 65"/>
          <p:cNvSpPr/>
          <p:nvPr/>
        </p:nvSpPr>
        <p:spPr bwMode="auto">
          <a:xfrm>
            <a:off x="3900017" y="4125498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38"/>
          <p:cNvSpPr/>
          <p:nvPr/>
        </p:nvSpPr>
        <p:spPr bwMode="auto">
          <a:xfrm>
            <a:off x="3900017" y="4120108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55"/>
          <p:cNvSpPr txBox="1">
            <a:spLocks noChangeArrowheads="1"/>
          </p:cNvSpPr>
          <p:nvPr/>
        </p:nvSpPr>
        <p:spPr bwMode="auto">
          <a:xfrm>
            <a:off x="4084221" y="4100289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3" name="직사각형 65"/>
          <p:cNvSpPr/>
          <p:nvPr/>
        </p:nvSpPr>
        <p:spPr bwMode="auto">
          <a:xfrm>
            <a:off x="3808345" y="1067056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43"/>
          <p:cNvSpPr/>
          <p:nvPr/>
        </p:nvSpPr>
        <p:spPr bwMode="auto">
          <a:xfrm>
            <a:off x="3808345" y="1061667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55"/>
          <p:cNvSpPr txBox="1">
            <a:spLocks noChangeArrowheads="1"/>
          </p:cNvSpPr>
          <p:nvPr/>
        </p:nvSpPr>
        <p:spPr bwMode="auto">
          <a:xfrm>
            <a:off x="3992549" y="1049162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 useBgFill="1">
        <p:nvSpPr>
          <p:cNvPr id="39" name="AutoShape 42"/>
          <p:cNvSpPr>
            <a:spLocks noChangeArrowheads="1"/>
          </p:cNvSpPr>
          <p:nvPr/>
        </p:nvSpPr>
        <p:spPr bwMode="white">
          <a:xfrm flipH="1" flipV="1">
            <a:off x="2926516" y="4039868"/>
            <a:ext cx="398569" cy="418757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 w="9525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0" name="AutoShape 42"/>
          <p:cNvSpPr>
            <a:spLocks noChangeArrowheads="1"/>
          </p:cNvSpPr>
          <p:nvPr/>
        </p:nvSpPr>
        <p:spPr bwMode="white">
          <a:xfrm rot="16200000">
            <a:off x="3006403" y="1245256"/>
            <a:ext cx="398569" cy="418757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 w="9525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1" name="AutoShape 42"/>
          <p:cNvSpPr>
            <a:spLocks noChangeArrowheads="1"/>
          </p:cNvSpPr>
          <p:nvPr/>
        </p:nvSpPr>
        <p:spPr bwMode="white">
          <a:xfrm rot="16200000" flipH="1" flipV="1">
            <a:off x="5721129" y="4119756"/>
            <a:ext cx="398569" cy="418757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 w="9525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2" name="AutoShape 42"/>
          <p:cNvSpPr>
            <a:spLocks noChangeArrowheads="1"/>
          </p:cNvSpPr>
          <p:nvPr/>
        </p:nvSpPr>
        <p:spPr bwMode="white">
          <a:xfrm>
            <a:off x="5801016" y="1325143"/>
            <a:ext cx="398569" cy="418757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 w="9525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3" name="오른쪽 화살표 63"/>
          <p:cNvSpPr/>
          <p:nvPr/>
        </p:nvSpPr>
        <p:spPr>
          <a:xfrm rot="16200000">
            <a:off x="2753187" y="3121064"/>
            <a:ext cx="244460" cy="275018"/>
          </a:xfrm>
          <a:prstGeom prst="rightArrow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4" name="오른쪽 화살표 64"/>
          <p:cNvSpPr/>
          <p:nvPr/>
        </p:nvSpPr>
        <p:spPr>
          <a:xfrm rot="16200000">
            <a:off x="2753187" y="2357126"/>
            <a:ext cx="244460" cy="275018"/>
          </a:xfrm>
          <a:prstGeom prst="rightArrow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5" name="오른쪽 화살표 69"/>
          <p:cNvSpPr/>
          <p:nvPr/>
        </p:nvSpPr>
        <p:spPr>
          <a:xfrm rot="5400000">
            <a:off x="5900611" y="3148931"/>
            <a:ext cx="244460" cy="275018"/>
          </a:xfrm>
          <a:prstGeom prst="rightArrow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6" name="오른쪽 화살표 70"/>
          <p:cNvSpPr/>
          <p:nvPr/>
        </p:nvSpPr>
        <p:spPr>
          <a:xfrm rot="5400000">
            <a:off x="5900612" y="2384995"/>
            <a:ext cx="244460" cy="275018"/>
          </a:xfrm>
          <a:prstGeom prst="rightArrow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207545" y="2820783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 bwMode="auto">
          <a:xfrm>
            <a:off x="2195736" y="3592068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5368582" y="2055671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5356773" y="2819641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5344964" y="3590926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3808345" y="1299337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3904220" y="4362658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27534"/>
            <a:ext cx="55015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65"/>
          <p:cNvSpPr/>
          <p:nvPr/>
        </p:nvSpPr>
        <p:spPr bwMode="auto">
          <a:xfrm>
            <a:off x="2219354" y="2594931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6"/>
          <p:cNvSpPr/>
          <p:nvPr/>
        </p:nvSpPr>
        <p:spPr bwMode="auto">
          <a:xfrm>
            <a:off x="2219354" y="2589542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5"/>
          <p:cNvSpPr txBox="1">
            <a:spLocks noChangeArrowheads="1"/>
          </p:cNvSpPr>
          <p:nvPr/>
        </p:nvSpPr>
        <p:spPr bwMode="auto">
          <a:xfrm>
            <a:off x="2403558" y="2577038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8" name="직사각형 65"/>
          <p:cNvSpPr/>
          <p:nvPr/>
        </p:nvSpPr>
        <p:spPr bwMode="auto">
          <a:xfrm>
            <a:off x="2219354" y="1830993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13"/>
          <p:cNvSpPr/>
          <p:nvPr/>
        </p:nvSpPr>
        <p:spPr bwMode="auto">
          <a:xfrm>
            <a:off x="2219354" y="1825605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55"/>
          <p:cNvSpPr txBox="1">
            <a:spLocks noChangeArrowheads="1"/>
          </p:cNvSpPr>
          <p:nvPr/>
        </p:nvSpPr>
        <p:spPr bwMode="auto">
          <a:xfrm>
            <a:off x="2403558" y="1813100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2219354" y="2056813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65"/>
          <p:cNvSpPr/>
          <p:nvPr/>
        </p:nvSpPr>
        <p:spPr bwMode="auto">
          <a:xfrm>
            <a:off x="2219354" y="3358869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18"/>
          <p:cNvSpPr/>
          <p:nvPr/>
        </p:nvSpPr>
        <p:spPr bwMode="auto">
          <a:xfrm>
            <a:off x="2219354" y="3353480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5"/>
          <p:cNvSpPr txBox="1">
            <a:spLocks noChangeArrowheads="1"/>
          </p:cNvSpPr>
          <p:nvPr/>
        </p:nvSpPr>
        <p:spPr bwMode="auto">
          <a:xfrm>
            <a:off x="2403558" y="3340975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5" name="직사각형 65"/>
          <p:cNvSpPr/>
          <p:nvPr/>
        </p:nvSpPr>
        <p:spPr bwMode="auto">
          <a:xfrm>
            <a:off x="5366778" y="2594931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직사각형 23"/>
          <p:cNvSpPr/>
          <p:nvPr/>
        </p:nvSpPr>
        <p:spPr bwMode="auto">
          <a:xfrm>
            <a:off x="5366778" y="2589542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55"/>
          <p:cNvSpPr txBox="1">
            <a:spLocks noChangeArrowheads="1"/>
          </p:cNvSpPr>
          <p:nvPr/>
        </p:nvSpPr>
        <p:spPr bwMode="auto">
          <a:xfrm>
            <a:off x="5550982" y="2577038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8" name="직사각형 65"/>
          <p:cNvSpPr/>
          <p:nvPr/>
        </p:nvSpPr>
        <p:spPr bwMode="auto">
          <a:xfrm>
            <a:off x="5366778" y="1830993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28"/>
          <p:cNvSpPr/>
          <p:nvPr/>
        </p:nvSpPr>
        <p:spPr bwMode="auto">
          <a:xfrm>
            <a:off x="5366778" y="1825605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55"/>
          <p:cNvSpPr txBox="1">
            <a:spLocks noChangeArrowheads="1"/>
          </p:cNvSpPr>
          <p:nvPr/>
        </p:nvSpPr>
        <p:spPr bwMode="auto">
          <a:xfrm>
            <a:off x="5550982" y="1813100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1" name="직사각형 65"/>
          <p:cNvSpPr/>
          <p:nvPr/>
        </p:nvSpPr>
        <p:spPr bwMode="auto">
          <a:xfrm>
            <a:off x="5366778" y="3358869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33"/>
          <p:cNvSpPr/>
          <p:nvPr/>
        </p:nvSpPr>
        <p:spPr bwMode="auto">
          <a:xfrm>
            <a:off x="5366778" y="3353480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55"/>
          <p:cNvSpPr txBox="1">
            <a:spLocks noChangeArrowheads="1"/>
          </p:cNvSpPr>
          <p:nvPr/>
        </p:nvSpPr>
        <p:spPr bwMode="auto">
          <a:xfrm>
            <a:off x="5550982" y="3340975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4" name="직사각형 65"/>
          <p:cNvSpPr/>
          <p:nvPr/>
        </p:nvSpPr>
        <p:spPr bwMode="auto">
          <a:xfrm>
            <a:off x="3900017" y="4125498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38"/>
          <p:cNvSpPr/>
          <p:nvPr/>
        </p:nvSpPr>
        <p:spPr bwMode="auto">
          <a:xfrm>
            <a:off x="3900017" y="4120108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55"/>
          <p:cNvSpPr txBox="1">
            <a:spLocks noChangeArrowheads="1"/>
          </p:cNvSpPr>
          <p:nvPr/>
        </p:nvSpPr>
        <p:spPr bwMode="auto">
          <a:xfrm>
            <a:off x="4084221" y="4100289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7" name="직사각형 65"/>
          <p:cNvSpPr/>
          <p:nvPr/>
        </p:nvSpPr>
        <p:spPr bwMode="auto">
          <a:xfrm>
            <a:off x="3808345" y="1067056"/>
            <a:ext cx="1404785" cy="597146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43"/>
          <p:cNvSpPr/>
          <p:nvPr/>
        </p:nvSpPr>
        <p:spPr bwMode="auto">
          <a:xfrm>
            <a:off x="3808345" y="1061667"/>
            <a:ext cx="1405645" cy="236055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55"/>
          <p:cNvSpPr txBox="1">
            <a:spLocks noChangeArrowheads="1"/>
          </p:cNvSpPr>
          <p:nvPr/>
        </p:nvSpPr>
        <p:spPr bwMode="auto">
          <a:xfrm>
            <a:off x="3992549" y="1049162"/>
            <a:ext cx="103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0" name="AutoShape 42"/>
          <p:cNvSpPr>
            <a:spLocks noChangeArrowheads="1"/>
          </p:cNvSpPr>
          <p:nvPr/>
        </p:nvSpPr>
        <p:spPr bwMode="white">
          <a:xfrm flipH="1" flipV="1">
            <a:off x="2926516" y="4039868"/>
            <a:ext cx="398569" cy="418757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42"/>
          <p:cNvSpPr>
            <a:spLocks noChangeArrowheads="1"/>
          </p:cNvSpPr>
          <p:nvPr/>
        </p:nvSpPr>
        <p:spPr bwMode="white">
          <a:xfrm rot="16200000">
            <a:off x="3006403" y="1245256"/>
            <a:ext cx="398569" cy="418757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42"/>
          <p:cNvSpPr>
            <a:spLocks noChangeArrowheads="1"/>
          </p:cNvSpPr>
          <p:nvPr/>
        </p:nvSpPr>
        <p:spPr bwMode="white">
          <a:xfrm rot="16200000" flipH="1" flipV="1">
            <a:off x="5721129" y="4119756"/>
            <a:ext cx="398569" cy="418757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42"/>
          <p:cNvSpPr>
            <a:spLocks noChangeArrowheads="1"/>
          </p:cNvSpPr>
          <p:nvPr/>
        </p:nvSpPr>
        <p:spPr bwMode="white">
          <a:xfrm>
            <a:off x="5801016" y="1325143"/>
            <a:ext cx="398569" cy="418757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오른쪽 화살표 63"/>
          <p:cNvSpPr/>
          <p:nvPr/>
        </p:nvSpPr>
        <p:spPr>
          <a:xfrm rot="16200000">
            <a:off x="2753187" y="3121064"/>
            <a:ext cx="244460" cy="275018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오른쪽 화살표 64"/>
          <p:cNvSpPr/>
          <p:nvPr/>
        </p:nvSpPr>
        <p:spPr>
          <a:xfrm rot="16200000">
            <a:off x="2753187" y="2357126"/>
            <a:ext cx="244460" cy="275018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오른쪽 화살표 69"/>
          <p:cNvSpPr/>
          <p:nvPr/>
        </p:nvSpPr>
        <p:spPr>
          <a:xfrm rot="5400000">
            <a:off x="5900611" y="3148931"/>
            <a:ext cx="244460" cy="275018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오른쪽 화살표 70"/>
          <p:cNvSpPr/>
          <p:nvPr/>
        </p:nvSpPr>
        <p:spPr>
          <a:xfrm rot="5400000">
            <a:off x="5900612" y="2384995"/>
            <a:ext cx="244460" cy="275018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207545" y="2820783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2195736" y="3592068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5368582" y="2055671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5356773" y="2819641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5344964" y="3590926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3808345" y="1299337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3904220" y="4362658"/>
            <a:ext cx="1413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199</Words>
  <Application>Microsoft Office PowerPoint</Application>
  <PresentationFormat>On-screen Show (16:9)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2014-04-09T08:13:16Z</dcterms:modified>
</cp:coreProperties>
</file>