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48488"/>
            <a:ext cx="77072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65"/>
          <p:cNvSpPr/>
          <p:nvPr/>
        </p:nvSpPr>
        <p:spPr bwMode="auto">
          <a:xfrm>
            <a:off x="1364666" y="3544550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6"/>
          <p:cNvSpPr/>
          <p:nvPr/>
        </p:nvSpPr>
        <p:spPr bwMode="auto">
          <a:xfrm>
            <a:off x="1364666" y="3537000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5"/>
          <p:cNvSpPr txBox="1">
            <a:spLocks noChangeArrowheads="1"/>
          </p:cNvSpPr>
          <p:nvPr/>
        </p:nvSpPr>
        <p:spPr bwMode="auto">
          <a:xfrm>
            <a:off x="1622725" y="3550226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364666" y="3936615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9" name="직사각형 65"/>
          <p:cNvSpPr/>
          <p:nvPr/>
        </p:nvSpPr>
        <p:spPr bwMode="auto">
          <a:xfrm>
            <a:off x="1364666" y="2474320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직사각형 13"/>
          <p:cNvSpPr/>
          <p:nvPr/>
        </p:nvSpPr>
        <p:spPr bwMode="auto">
          <a:xfrm>
            <a:off x="1364666" y="2466771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55"/>
          <p:cNvSpPr txBox="1">
            <a:spLocks noChangeArrowheads="1"/>
          </p:cNvSpPr>
          <p:nvPr/>
        </p:nvSpPr>
        <p:spPr bwMode="auto">
          <a:xfrm>
            <a:off x="1622725" y="2479996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1364666" y="2866385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13" name="직사각형 65"/>
          <p:cNvSpPr/>
          <p:nvPr/>
        </p:nvSpPr>
        <p:spPr bwMode="auto">
          <a:xfrm>
            <a:off x="1364666" y="4614780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직사각형 18"/>
          <p:cNvSpPr/>
          <p:nvPr/>
        </p:nvSpPr>
        <p:spPr bwMode="auto">
          <a:xfrm>
            <a:off x="1364666" y="4607230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55"/>
          <p:cNvSpPr txBox="1">
            <a:spLocks noChangeArrowheads="1"/>
          </p:cNvSpPr>
          <p:nvPr/>
        </p:nvSpPr>
        <p:spPr bwMode="auto">
          <a:xfrm>
            <a:off x="1622725" y="4620455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1364666" y="5006845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17" name="직사각형 65"/>
          <p:cNvSpPr/>
          <p:nvPr/>
        </p:nvSpPr>
        <p:spPr bwMode="auto">
          <a:xfrm>
            <a:off x="5774013" y="3544550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직사각형 23"/>
          <p:cNvSpPr/>
          <p:nvPr/>
        </p:nvSpPr>
        <p:spPr bwMode="auto">
          <a:xfrm>
            <a:off x="5774013" y="3537000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55"/>
          <p:cNvSpPr txBox="1">
            <a:spLocks noChangeArrowheads="1"/>
          </p:cNvSpPr>
          <p:nvPr/>
        </p:nvSpPr>
        <p:spPr bwMode="auto">
          <a:xfrm>
            <a:off x="6032071" y="3550226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5774012" y="3936615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21" name="직사각형 65"/>
          <p:cNvSpPr/>
          <p:nvPr/>
        </p:nvSpPr>
        <p:spPr bwMode="auto">
          <a:xfrm>
            <a:off x="5774013" y="2474320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직사각형 28"/>
          <p:cNvSpPr/>
          <p:nvPr/>
        </p:nvSpPr>
        <p:spPr bwMode="auto">
          <a:xfrm>
            <a:off x="5774013" y="2466771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55"/>
          <p:cNvSpPr txBox="1">
            <a:spLocks noChangeArrowheads="1"/>
          </p:cNvSpPr>
          <p:nvPr/>
        </p:nvSpPr>
        <p:spPr bwMode="auto">
          <a:xfrm>
            <a:off x="6032071" y="2479996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5774012" y="2866385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25" name="직사각형 65"/>
          <p:cNvSpPr/>
          <p:nvPr/>
        </p:nvSpPr>
        <p:spPr bwMode="auto">
          <a:xfrm>
            <a:off x="5774013" y="4614780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직사각형 33"/>
          <p:cNvSpPr/>
          <p:nvPr/>
        </p:nvSpPr>
        <p:spPr bwMode="auto">
          <a:xfrm>
            <a:off x="5774013" y="4607230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55"/>
          <p:cNvSpPr txBox="1">
            <a:spLocks noChangeArrowheads="1"/>
          </p:cNvSpPr>
          <p:nvPr/>
        </p:nvSpPr>
        <p:spPr bwMode="auto">
          <a:xfrm>
            <a:off x="6032071" y="4620455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5774012" y="5006845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29" name="직사각형 65"/>
          <p:cNvSpPr/>
          <p:nvPr/>
        </p:nvSpPr>
        <p:spPr bwMode="auto">
          <a:xfrm>
            <a:off x="3719172" y="5688779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직사각형 38"/>
          <p:cNvSpPr/>
          <p:nvPr/>
        </p:nvSpPr>
        <p:spPr bwMode="auto">
          <a:xfrm>
            <a:off x="3719172" y="5681229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55"/>
          <p:cNvSpPr txBox="1">
            <a:spLocks noChangeArrowheads="1"/>
          </p:cNvSpPr>
          <p:nvPr/>
        </p:nvSpPr>
        <p:spPr bwMode="auto">
          <a:xfrm>
            <a:off x="3977230" y="5694455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3719171" y="6080844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33" name="직사각형 65"/>
          <p:cNvSpPr/>
          <p:nvPr/>
        </p:nvSpPr>
        <p:spPr bwMode="auto">
          <a:xfrm>
            <a:off x="3590744" y="1404091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직사각형 43"/>
          <p:cNvSpPr/>
          <p:nvPr/>
        </p:nvSpPr>
        <p:spPr bwMode="auto">
          <a:xfrm>
            <a:off x="3590744" y="1396541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55"/>
          <p:cNvSpPr txBox="1">
            <a:spLocks noChangeArrowheads="1"/>
          </p:cNvSpPr>
          <p:nvPr/>
        </p:nvSpPr>
        <p:spPr bwMode="auto">
          <a:xfrm>
            <a:off x="3848803" y="1409766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3590744" y="1796156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 useBgFill="1">
        <p:nvSpPr>
          <p:cNvPr id="37" name="AutoShape 42"/>
          <p:cNvSpPr>
            <a:spLocks noChangeArrowheads="1"/>
          </p:cNvSpPr>
          <p:nvPr/>
        </p:nvSpPr>
        <p:spPr bwMode="white">
          <a:xfrm flipH="1" flipV="1">
            <a:off x="2355357" y="5568817"/>
            <a:ext cx="558371" cy="586653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 w="9525" algn="ctr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8" name="AutoShape 42"/>
          <p:cNvSpPr>
            <a:spLocks noChangeArrowheads="1"/>
          </p:cNvSpPr>
          <p:nvPr/>
        </p:nvSpPr>
        <p:spPr bwMode="white">
          <a:xfrm rot="16200000">
            <a:off x="2467274" y="1653738"/>
            <a:ext cx="558370" cy="586653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 w="9525" algn="ctr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1" name="AutoShape 42"/>
          <p:cNvSpPr>
            <a:spLocks noChangeArrowheads="1"/>
          </p:cNvSpPr>
          <p:nvPr/>
        </p:nvSpPr>
        <p:spPr bwMode="white">
          <a:xfrm rot="16200000" flipH="1" flipV="1">
            <a:off x="6270436" y="5680735"/>
            <a:ext cx="558370" cy="586653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 w="9525" algn="ctr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2" name="AutoShape 42"/>
          <p:cNvSpPr>
            <a:spLocks noChangeArrowheads="1"/>
          </p:cNvSpPr>
          <p:nvPr/>
        </p:nvSpPr>
        <p:spPr bwMode="white">
          <a:xfrm>
            <a:off x="6382353" y="1765655"/>
            <a:ext cx="558371" cy="586653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 w="9525" algn="ctr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3" name="오른쪽 화살표 63"/>
          <p:cNvSpPr/>
          <p:nvPr/>
        </p:nvSpPr>
        <p:spPr>
          <a:xfrm rot="16200000">
            <a:off x="2112533" y="4281629"/>
            <a:ext cx="342473" cy="385283"/>
          </a:xfrm>
          <a:prstGeom prst="rightArrow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4" name="오른쪽 화살표 64"/>
          <p:cNvSpPr/>
          <p:nvPr/>
        </p:nvSpPr>
        <p:spPr>
          <a:xfrm rot="16200000">
            <a:off x="2112534" y="3211400"/>
            <a:ext cx="342473" cy="385283"/>
          </a:xfrm>
          <a:prstGeom prst="rightArrow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5" name="오른쪽 화살표 69"/>
          <p:cNvSpPr/>
          <p:nvPr/>
        </p:nvSpPr>
        <p:spPr>
          <a:xfrm rot="5400000">
            <a:off x="6521880" y="4320670"/>
            <a:ext cx="342473" cy="385283"/>
          </a:xfrm>
          <a:prstGeom prst="rightArrow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6" name="오른쪽 화살표 70"/>
          <p:cNvSpPr/>
          <p:nvPr/>
        </p:nvSpPr>
        <p:spPr>
          <a:xfrm rot="5400000">
            <a:off x="6521881" y="3250442"/>
            <a:ext cx="342473" cy="385283"/>
          </a:xfrm>
          <a:prstGeom prst="rightArrow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48488"/>
            <a:ext cx="77072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65"/>
          <p:cNvSpPr/>
          <p:nvPr/>
        </p:nvSpPr>
        <p:spPr bwMode="auto">
          <a:xfrm>
            <a:off x="1364666" y="3544550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1364666" y="3537000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5"/>
          <p:cNvSpPr txBox="1">
            <a:spLocks noChangeArrowheads="1"/>
          </p:cNvSpPr>
          <p:nvPr/>
        </p:nvSpPr>
        <p:spPr bwMode="auto">
          <a:xfrm>
            <a:off x="1622725" y="3550226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1364666" y="3936615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10" name="직사각형 65"/>
          <p:cNvSpPr/>
          <p:nvPr/>
        </p:nvSpPr>
        <p:spPr bwMode="auto">
          <a:xfrm>
            <a:off x="1364666" y="2474320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직사각형 13"/>
          <p:cNvSpPr/>
          <p:nvPr/>
        </p:nvSpPr>
        <p:spPr bwMode="auto">
          <a:xfrm>
            <a:off x="1364666" y="2466771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55"/>
          <p:cNvSpPr txBox="1">
            <a:spLocks noChangeArrowheads="1"/>
          </p:cNvSpPr>
          <p:nvPr/>
        </p:nvSpPr>
        <p:spPr bwMode="auto">
          <a:xfrm>
            <a:off x="1622725" y="2479996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1364666" y="2866385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14" name="직사각형 65"/>
          <p:cNvSpPr/>
          <p:nvPr/>
        </p:nvSpPr>
        <p:spPr bwMode="auto">
          <a:xfrm>
            <a:off x="1364666" y="4614780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직사각형 18"/>
          <p:cNvSpPr/>
          <p:nvPr/>
        </p:nvSpPr>
        <p:spPr bwMode="auto">
          <a:xfrm>
            <a:off x="1364666" y="4607230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55"/>
          <p:cNvSpPr txBox="1">
            <a:spLocks noChangeArrowheads="1"/>
          </p:cNvSpPr>
          <p:nvPr/>
        </p:nvSpPr>
        <p:spPr bwMode="auto">
          <a:xfrm>
            <a:off x="1622725" y="4620455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1364666" y="5006845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18" name="직사각형 65"/>
          <p:cNvSpPr/>
          <p:nvPr/>
        </p:nvSpPr>
        <p:spPr bwMode="auto">
          <a:xfrm>
            <a:off x="5774013" y="3544550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직사각형 23"/>
          <p:cNvSpPr/>
          <p:nvPr/>
        </p:nvSpPr>
        <p:spPr bwMode="auto">
          <a:xfrm>
            <a:off x="5774013" y="3537000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55"/>
          <p:cNvSpPr txBox="1">
            <a:spLocks noChangeArrowheads="1"/>
          </p:cNvSpPr>
          <p:nvPr/>
        </p:nvSpPr>
        <p:spPr bwMode="auto">
          <a:xfrm>
            <a:off x="6032071" y="3550226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5774012" y="3936615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22" name="직사각형 65"/>
          <p:cNvSpPr/>
          <p:nvPr/>
        </p:nvSpPr>
        <p:spPr bwMode="auto">
          <a:xfrm>
            <a:off x="5774013" y="2474320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28"/>
          <p:cNvSpPr/>
          <p:nvPr/>
        </p:nvSpPr>
        <p:spPr bwMode="auto">
          <a:xfrm>
            <a:off x="5774013" y="2466771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55"/>
          <p:cNvSpPr txBox="1">
            <a:spLocks noChangeArrowheads="1"/>
          </p:cNvSpPr>
          <p:nvPr/>
        </p:nvSpPr>
        <p:spPr bwMode="auto">
          <a:xfrm>
            <a:off x="6032071" y="2479996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5774012" y="2866385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26" name="직사각형 65"/>
          <p:cNvSpPr/>
          <p:nvPr/>
        </p:nvSpPr>
        <p:spPr bwMode="auto">
          <a:xfrm>
            <a:off x="5774013" y="4614780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직사각형 33"/>
          <p:cNvSpPr/>
          <p:nvPr/>
        </p:nvSpPr>
        <p:spPr bwMode="auto">
          <a:xfrm>
            <a:off x="5774013" y="4607230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55"/>
          <p:cNvSpPr txBox="1">
            <a:spLocks noChangeArrowheads="1"/>
          </p:cNvSpPr>
          <p:nvPr/>
        </p:nvSpPr>
        <p:spPr bwMode="auto">
          <a:xfrm>
            <a:off x="6032071" y="4620455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5774012" y="5006845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30" name="직사각형 65"/>
          <p:cNvSpPr/>
          <p:nvPr/>
        </p:nvSpPr>
        <p:spPr bwMode="auto">
          <a:xfrm>
            <a:off x="3719172" y="5688779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38"/>
          <p:cNvSpPr/>
          <p:nvPr/>
        </p:nvSpPr>
        <p:spPr bwMode="auto">
          <a:xfrm>
            <a:off x="3719172" y="5681229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55"/>
          <p:cNvSpPr txBox="1">
            <a:spLocks noChangeArrowheads="1"/>
          </p:cNvSpPr>
          <p:nvPr/>
        </p:nvSpPr>
        <p:spPr bwMode="auto">
          <a:xfrm>
            <a:off x="3977230" y="5694455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3719171" y="6080844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34" name="직사각형 65"/>
          <p:cNvSpPr/>
          <p:nvPr/>
        </p:nvSpPr>
        <p:spPr bwMode="auto">
          <a:xfrm>
            <a:off x="3590744" y="1404091"/>
            <a:ext cx="1968017" cy="836565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직사각형 43"/>
          <p:cNvSpPr/>
          <p:nvPr/>
        </p:nvSpPr>
        <p:spPr bwMode="auto">
          <a:xfrm>
            <a:off x="3590744" y="1396541"/>
            <a:ext cx="1969222" cy="330699"/>
          </a:xfrm>
          <a:prstGeom prst="rect">
            <a:avLst/>
          </a:prstGeom>
          <a:ln w="1016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55"/>
          <p:cNvSpPr txBox="1">
            <a:spLocks noChangeArrowheads="1"/>
          </p:cNvSpPr>
          <p:nvPr/>
        </p:nvSpPr>
        <p:spPr bwMode="auto">
          <a:xfrm>
            <a:off x="3848803" y="1409766"/>
            <a:ext cx="145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3590744" y="1796156"/>
            <a:ext cx="19803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</a:t>
            </a:r>
          </a:p>
        </p:txBody>
      </p:sp>
      <p:sp>
        <p:nvSpPr>
          <p:cNvPr id="39" name="AutoShape 42"/>
          <p:cNvSpPr>
            <a:spLocks noChangeArrowheads="1"/>
          </p:cNvSpPr>
          <p:nvPr/>
        </p:nvSpPr>
        <p:spPr bwMode="white">
          <a:xfrm flipH="1" flipV="1">
            <a:off x="2355357" y="5568817"/>
            <a:ext cx="558371" cy="586653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AutoShape 42"/>
          <p:cNvSpPr>
            <a:spLocks noChangeArrowheads="1"/>
          </p:cNvSpPr>
          <p:nvPr/>
        </p:nvSpPr>
        <p:spPr bwMode="white">
          <a:xfrm rot="16200000">
            <a:off x="2467274" y="1653738"/>
            <a:ext cx="558370" cy="586653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AutoShape 42"/>
          <p:cNvSpPr>
            <a:spLocks noChangeArrowheads="1"/>
          </p:cNvSpPr>
          <p:nvPr/>
        </p:nvSpPr>
        <p:spPr bwMode="white">
          <a:xfrm rot="16200000" flipH="1" flipV="1">
            <a:off x="6270436" y="5680735"/>
            <a:ext cx="558370" cy="586653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utoShape 42"/>
          <p:cNvSpPr>
            <a:spLocks noChangeArrowheads="1"/>
          </p:cNvSpPr>
          <p:nvPr/>
        </p:nvSpPr>
        <p:spPr bwMode="white">
          <a:xfrm>
            <a:off x="6382353" y="1765655"/>
            <a:ext cx="558371" cy="586653"/>
          </a:xfrm>
          <a:custGeom>
            <a:avLst/>
            <a:gdLst>
              <a:gd name="T0" fmla="*/ 41583466 w 21600"/>
              <a:gd name="T1" fmla="*/ 4688330 h 21600"/>
              <a:gd name="T2" fmla="*/ 19455720 w 21600"/>
              <a:gd name="T3" fmla="*/ 7927653 h 21600"/>
              <a:gd name="T4" fmla="*/ 34053605 w 21600"/>
              <a:gd name="T5" fmla="*/ 15604811 h 21600"/>
              <a:gd name="T6" fmla="*/ 59678587 w 21600"/>
              <a:gd name="T7" fmla="*/ 26523766 h 21600"/>
              <a:gd name="T8" fmla="*/ 46416658 w 21600"/>
              <a:gd name="T9" fmla="*/ 39785625 h 21600"/>
              <a:gd name="T10" fmla="*/ 33154757 w 21600"/>
              <a:gd name="T11" fmla="*/ 2652376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오른쪽 화살표 63"/>
          <p:cNvSpPr/>
          <p:nvPr/>
        </p:nvSpPr>
        <p:spPr>
          <a:xfrm rot="16200000">
            <a:off x="2112533" y="4281629"/>
            <a:ext cx="342473" cy="385283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오른쪽 화살표 64"/>
          <p:cNvSpPr/>
          <p:nvPr/>
        </p:nvSpPr>
        <p:spPr>
          <a:xfrm rot="16200000">
            <a:off x="2112534" y="3211400"/>
            <a:ext cx="342473" cy="385283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오른쪽 화살표 69"/>
          <p:cNvSpPr/>
          <p:nvPr/>
        </p:nvSpPr>
        <p:spPr>
          <a:xfrm rot="5400000">
            <a:off x="6521880" y="4320670"/>
            <a:ext cx="342473" cy="385283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오른쪽 화살표 70"/>
          <p:cNvSpPr/>
          <p:nvPr/>
        </p:nvSpPr>
        <p:spPr>
          <a:xfrm rot="5400000">
            <a:off x="6521881" y="3250442"/>
            <a:ext cx="342473" cy="385283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round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262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2014-04-09T08:09:00Z</dcterms:modified>
</cp:coreProperties>
</file>