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948488"/>
            <a:ext cx="770727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직사각형 65"/>
          <p:cNvSpPr/>
          <p:nvPr/>
        </p:nvSpPr>
        <p:spPr bwMode="auto">
          <a:xfrm>
            <a:off x="1364666" y="3544550"/>
            <a:ext cx="1968017" cy="836565"/>
          </a:xfrm>
          <a:prstGeom prst="rect">
            <a:avLst/>
          </a:prstGeom>
          <a:solidFill>
            <a:schemeClr val="bg1">
              <a:lumMod val="8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직사각형 6"/>
          <p:cNvSpPr/>
          <p:nvPr/>
        </p:nvSpPr>
        <p:spPr bwMode="auto">
          <a:xfrm>
            <a:off x="1364666" y="3537000"/>
            <a:ext cx="1969222" cy="330699"/>
          </a:xfrm>
          <a:prstGeom prst="rect">
            <a:avLst/>
          </a:prstGeom>
          <a:ln w="1016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55"/>
          <p:cNvSpPr txBox="1">
            <a:spLocks noChangeArrowheads="1"/>
          </p:cNvSpPr>
          <p:nvPr/>
        </p:nvSpPr>
        <p:spPr bwMode="auto">
          <a:xfrm>
            <a:off x="1622725" y="3550226"/>
            <a:ext cx="145431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1364666" y="3936615"/>
            <a:ext cx="19803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</p:txBody>
      </p:sp>
      <p:sp>
        <p:nvSpPr>
          <p:cNvPr id="9" name="직사각형 65"/>
          <p:cNvSpPr/>
          <p:nvPr/>
        </p:nvSpPr>
        <p:spPr bwMode="auto">
          <a:xfrm>
            <a:off x="1364666" y="2474320"/>
            <a:ext cx="1968017" cy="836565"/>
          </a:xfrm>
          <a:prstGeom prst="rect">
            <a:avLst/>
          </a:prstGeom>
          <a:solidFill>
            <a:schemeClr val="bg1">
              <a:lumMod val="8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직사각형 13"/>
          <p:cNvSpPr/>
          <p:nvPr/>
        </p:nvSpPr>
        <p:spPr bwMode="auto">
          <a:xfrm>
            <a:off x="1364666" y="2466771"/>
            <a:ext cx="1969222" cy="330699"/>
          </a:xfrm>
          <a:prstGeom prst="rect">
            <a:avLst/>
          </a:prstGeom>
          <a:ln w="1016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55"/>
          <p:cNvSpPr txBox="1">
            <a:spLocks noChangeArrowheads="1"/>
          </p:cNvSpPr>
          <p:nvPr/>
        </p:nvSpPr>
        <p:spPr bwMode="auto">
          <a:xfrm>
            <a:off x="1622725" y="2479996"/>
            <a:ext cx="145431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 bwMode="auto">
          <a:xfrm>
            <a:off x="1364666" y="2866385"/>
            <a:ext cx="19803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</p:txBody>
      </p:sp>
      <p:sp>
        <p:nvSpPr>
          <p:cNvPr id="13" name="직사각형 65"/>
          <p:cNvSpPr/>
          <p:nvPr/>
        </p:nvSpPr>
        <p:spPr bwMode="auto">
          <a:xfrm>
            <a:off x="1364666" y="4614780"/>
            <a:ext cx="1968017" cy="836565"/>
          </a:xfrm>
          <a:prstGeom prst="rect">
            <a:avLst/>
          </a:prstGeom>
          <a:solidFill>
            <a:schemeClr val="bg1">
              <a:lumMod val="8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직사각형 18"/>
          <p:cNvSpPr/>
          <p:nvPr/>
        </p:nvSpPr>
        <p:spPr bwMode="auto">
          <a:xfrm>
            <a:off x="1364666" y="4607230"/>
            <a:ext cx="1969222" cy="330699"/>
          </a:xfrm>
          <a:prstGeom prst="rect">
            <a:avLst/>
          </a:prstGeom>
          <a:ln w="1016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55"/>
          <p:cNvSpPr txBox="1">
            <a:spLocks noChangeArrowheads="1"/>
          </p:cNvSpPr>
          <p:nvPr/>
        </p:nvSpPr>
        <p:spPr bwMode="auto">
          <a:xfrm>
            <a:off x="1622725" y="4620455"/>
            <a:ext cx="145431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 bwMode="auto">
          <a:xfrm>
            <a:off x="1364666" y="5006845"/>
            <a:ext cx="19803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</p:txBody>
      </p:sp>
      <p:sp>
        <p:nvSpPr>
          <p:cNvPr id="17" name="직사각형 65"/>
          <p:cNvSpPr/>
          <p:nvPr/>
        </p:nvSpPr>
        <p:spPr bwMode="auto">
          <a:xfrm>
            <a:off x="5774013" y="3544550"/>
            <a:ext cx="1968017" cy="836565"/>
          </a:xfrm>
          <a:prstGeom prst="rect">
            <a:avLst/>
          </a:prstGeom>
          <a:solidFill>
            <a:schemeClr val="bg1">
              <a:lumMod val="8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직사각형 23"/>
          <p:cNvSpPr/>
          <p:nvPr/>
        </p:nvSpPr>
        <p:spPr bwMode="auto">
          <a:xfrm>
            <a:off x="5774013" y="3537000"/>
            <a:ext cx="1969222" cy="330699"/>
          </a:xfrm>
          <a:prstGeom prst="rect">
            <a:avLst/>
          </a:prstGeom>
          <a:ln w="1016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55"/>
          <p:cNvSpPr txBox="1">
            <a:spLocks noChangeArrowheads="1"/>
          </p:cNvSpPr>
          <p:nvPr/>
        </p:nvSpPr>
        <p:spPr bwMode="auto">
          <a:xfrm>
            <a:off x="6032071" y="3550226"/>
            <a:ext cx="145431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40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40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 bwMode="auto">
          <a:xfrm>
            <a:off x="5774012" y="3936615"/>
            <a:ext cx="19803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</p:txBody>
      </p:sp>
      <p:sp>
        <p:nvSpPr>
          <p:cNvPr id="21" name="직사각형 65"/>
          <p:cNvSpPr/>
          <p:nvPr/>
        </p:nvSpPr>
        <p:spPr bwMode="auto">
          <a:xfrm>
            <a:off x="5774013" y="2474320"/>
            <a:ext cx="1968017" cy="836565"/>
          </a:xfrm>
          <a:prstGeom prst="rect">
            <a:avLst/>
          </a:prstGeom>
          <a:solidFill>
            <a:schemeClr val="bg1">
              <a:lumMod val="8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직사각형 28"/>
          <p:cNvSpPr/>
          <p:nvPr/>
        </p:nvSpPr>
        <p:spPr bwMode="auto">
          <a:xfrm>
            <a:off x="5774013" y="2466771"/>
            <a:ext cx="1969222" cy="330699"/>
          </a:xfrm>
          <a:prstGeom prst="rect">
            <a:avLst/>
          </a:prstGeom>
          <a:ln w="1016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55"/>
          <p:cNvSpPr txBox="1">
            <a:spLocks noChangeArrowheads="1"/>
          </p:cNvSpPr>
          <p:nvPr/>
        </p:nvSpPr>
        <p:spPr bwMode="auto">
          <a:xfrm>
            <a:off x="6032071" y="2479996"/>
            <a:ext cx="145431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40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40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 bwMode="auto">
          <a:xfrm>
            <a:off x="5774012" y="2866385"/>
            <a:ext cx="19803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</p:txBody>
      </p:sp>
      <p:sp>
        <p:nvSpPr>
          <p:cNvPr id="25" name="직사각형 65"/>
          <p:cNvSpPr/>
          <p:nvPr/>
        </p:nvSpPr>
        <p:spPr bwMode="auto">
          <a:xfrm>
            <a:off x="5774013" y="4614780"/>
            <a:ext cx="1968017" cy="836565"/>
          </a:xfrm>
          <a:prstGeom prst="rect">
            <a:avLst/>
          </a:prstGeom>
          <a:solidFill>
            <a:schemeClr val="bg1">
              <a:lumMod val="8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직사각형 33"/>
          <p:cNvSpPr/>
          <p:nvPr/>
        </p:nvSpPr>
        <p:spPr bwMode="auto">
          <a:xfrm>
            <a:off x="5774013" y="4607230"/>
            <a:ext cx="1969222" cy="330699"/>
          </a:xfrm>
          <a:prstGeom prst="rect">
            <a:avLst/>
          </a:prstGeom>
          <a:ln w="1016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55"/>
          <p:cNvSpPr txBox="1">
            <a:spLocks noChangeArrowheads="1"/>
          </p:cNvSpPr>
          <p:nvPr/>
        </p:nvSpPr>
        <p:spPr bwMode="auto">
          <a:xfrm>
            <a:off x="6032071" y="4620455"/>
            <a:ext cx="145431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40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40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 bwMode="auto">
          <a:xfrm>
            <a:off x="5774012" y="5006845"/>
            <a:ext cx="19803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</p:txBody>
      </p:sp>
      <p:sp>
        <p:nvSpPr>
          <p:cNvPr id="29" name="직사각형 65"/>
          <p:cNvSpPr/>
          <p:nvPr/>
        </p:nvSpPr>
        <p:spPr bwMode="auto">
          <a:xfrm>
            <a:off x="3719172" y="5688779"/>
            <a:ext cx="1968017" cy="836565"/>
          </a:xfrm>
          <a:prstGeom prst="rect">
            <a:avLst/>
          </a:prstGeom>
          <a:solidFill>
            <a:schemeClr val="bg1">
              <a:lumMod val="8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직사각형 38"/>
          <p:cNvSpPr/>
          <p:nvPr/>
        </p:nvSpPr>
        <p:spPr bwMode="auto">
          <a:xfrm>
            <a:off x="3719172" y="5681229"/>
            <a:ext cx="1969222" cy="330699"/>
          </a:xfrm>
          <a:prstGeom prst="rect">
            <a:avLst/>
          </a:prstGeom>
          <a:ln w="1016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55"/>
          <p:cNvSpPr txBox="1">
            <a:spLocks noChangeArrowheads="1"/>
          </p:cNvSpPr>
          <p:nvPr/>
        </p:nvSpPr>
        <p:spPr bwMode="auto">
          <a:xfrm>
            <a:off x="3977230" y="5694455"/>
            <a:ext cx="145431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 bwMode="auto">
          <a:xfrm>
            <a:off x="3719171" y="6080844"/>
            <a:ext cx="19803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</p:txBody>
      </p:sp>
      <p:sp>
        <p:nvSpPr>
          <p:cNvPr id="33" name="직사각형 65"/>
          <p:cNvSpPr/>
          <p:nvPr/>
        </p:nvSpPr>
        <p:spPr bwMode="auto">
          <a:xfrm>
            <a:off x="3590744" y="1404091"/>
            <a:ext cx="1968017" cy="836565"/>
          </a:xfrm>
          <a:prstGeom prst="rect">
            <a:avLst/>
          </a:prstGeom>
          <a:solidFill>
            <a:schemeClr val="bg1">
              <a:lumMod val="8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직사각형 43"/>
          <p:cNvSpPr/>
          <p:nvPr/>
        </p:nvSpPr>
        <p:spPr bwMode="auto">
          <a:xfrm>
            <a:off x="3590744" y="1396541"/>
            <a:ext cx="1969222" cy="330699"/>
          </a:xfrm>
          <a:prstGeom prst="rect">
            <a:avLst/>
          </a:prstGeom>
          <a:ln w="1016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55"/>
          <p:cNvSpPr txBox="1">
            <a:spLocks noChangeArrowheads="1"/>
          </p:cNvSpPr>
          <p:nvPr/>
        </p:nvSpPr>
        <p:spPr bwMode="auto">
          <a:xfrm>
            <a:off x="3848803" y="1409766"/>
            <a:ext cx="145431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40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40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 bwMode="auto">
          <a:xfrm>
            <a:off x="3590744" y="1796156"/>
            <a:ext cx="19803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</p:txBody>
      </p:sp>
      <p:sp useBgFill="1">
        <p:nvSpPr>
          <p:cNvPr id="37" name="AutoShape 42"/>
          <p:cNvSpPr>
            <a:spLocks noChangeArrowheads="1"/>
          </p:cNvSpPr>
          <p:nvPr/>
        </p:nvSpPr>
        <p:spPr bwMode="white">
          <a:xfrm flipH="1" flipV="1">
            <a:off x="2355357" y="5568817"/>
            <a:ext cx="558371" cy="586653"/>
          </a:xfrm>
          <a:custGeom>
            <a:avLst/>
            <a:gdLst>
              <a:gd name="T0" fmla="*/ 41583466 w 21600"/>
              <a:gd name="T1" fmla="*/ 4688330 h 21600"/>
              <a:gd name="T2" fmla="*/ 19455720 w 21600"/>
              <a:gd name="T3" fmla="*/ 7927653 h 21600"/>
              <a:gd name="T4" fmla="*/ 34053605 w 21600"/>
              <a:gd name="T5" fmla="*/ 15604811 h 21600"/>
              <a:gd name="T6" fmla="*/ 59678587 w 21600"/>
              <a:gd name="T7" fmla="*/ 26523766 h 21600"/>
              <a:gd name="T8" fmla="*/ 46416658 w 21600"/>
              <a:gd name="T9" fmla="*/ 39785625 h 21600"/>
              <a:gd name="T10" fmla="*/ 33154757 w 21600"/>
              <a:gd name="T11" fmla="*/ 26523766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  <a:gd name="connsiteX0" fmla="*/ 7319 w 15419"/>
              <a:gd name="connsiteY0" fmla="*/ 10800 h 16200"/>
              <a:gd name="connsiteX1" fmla="*/ 1919 w 15419"/>
              <a:gd name="connsiteY1" fmla="*/ 5400 h 16200"/>
              <a:gd name="connsiteX2" fmla="*/ 0 w 15419"/>
              <a:gd name="connsiteY2" fmla="*/ 5752 h 16200"/>
              <a:gd name="connsiteX3" fmla="*/ 1919 w 15419"/>
              <a:gd name="connsiteY3" fmla="*/ 0 h 16200"/>
              <a:gd name="connsiteX4" fmla="*/ 12719 w 15419"/>
              <a:gd name="connsiteY4" fmla="*/ 10799 h 16200"/>
              <a:gd name="connsiteX5" fmla="*/ 12719 w 15419"/>
              <a:gd name="connsiteY5" fmla="*/ 10800 h 16200"/>
              <a:gd name="connsiteX6" fmla="*/ 15419 w 15419"/>
              <a:gd name="connsiteY6" fmla="*/ 10800 h 16200"/>
              <a:gd name="connsiteX7" fmla="*/ 10019 w 15419"/>
              <a:gd name="connsiteY7" fmla="*/ 16200 h 16200"/>
              <a:gd name="connsiteX8" fmla="*/ 4619 w 15419"/>
              <a:gd name="connsiteY8" fmla="*/ 10800 h 16200"/>
              <a:gd name="connsiteX9" fmla="*/ 7319 w 15419"/>
              <a:gd name="connsiteY9" fmla="*/ 10800 h 1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419" h="16200">
                <a:moveTo>
                  <a:pt x="7319" y="10800"/>
                </a:moveTo>
                <a:cubicBezTo>
                  <a:pt x="7319" y="7817"/>
                  <a:pt x="4901" y="5400"/>
                  <a:pt x="1919" y="5400"/>
                </a:cubicBezTo>
                <a:cubicBezTo>
                  <a:pt x="1263" y="5399"/>
                  <a:pt x="613" y="5519"/>
                  <a:pt x="0" y="5752"/>
                </a:cubicBezTo>
                <a:lnTo>
                  <a:pt x="1919" y="0"/>
                </a:lnTo>
                <a:cubicBezTo>
                  <a:pt x="7883" y="0"/>
                  <a:pt x="12718" y="4835"/>
                  <a:pt x="12719" y="10799"/>
                </a:cubicBezTo>
                <a:lnTo>
                  <a:pt x="12719" y="10800"/>
                </a:lnTo>
                <a:lnTo>
                  <a:pt x="15419" y="10800"/>
                </a:lnTo>
                <a:lnTo>
                  <a:pt x="10019" y="16200"/>
                </a:lnTo>
                <a:lnTo>
                  <a:pt x="4619" y="10800"/>
                </a:lnTo>
                <a:lnTo>
                  <a:pt x="7319" y="10800"/>
                </a:lnTo>
                <a:close/>
              </a:path>
            </a:pathLst>
          </a:custGeom>
          <a:ln w="9525" algn="ctr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38" name="AutoShape 42"/>
          <p:cNvSpPr>
            <a:spLocks noChangeArrowheads="1"/>
          </p:cNvSpPr>
          <p:nvPr/>
        </p:nvSpPr>
        <p:spPr bwMode="white">
          <a:xfrm rot="16200000">
            <a:off x="2467274" y="1653738"/>
            <a:ext cx="558370" cy="586653"/>
          </a:xfrm>
          <a:custGeom>
            <a:avLst/>
            <a:gdLst>
              <a:gd name="T0" fmla="*/ 41583466 w 21600"/>
              <a:gd name="T1" fmla="*/ 4688330 h 21600"/>
              <a:gd name="T2" fmla="*/ 19455720 w 21600"/>
              <a:gd name="T3" fmla="*/ 7927653 h 21600"/>
              <a:gd name="T4" fmla="*/ 34053605 w 21600"/>
              <a:gd name="T5" fmla="*/ 15604811 h 21600"/>
              <a:gd name="T6" fmla="*/ 59678587 w 21600"/>
              <a:gd name="T7" fmla="*/ 26523766 h 21600"/>
              <a:gd name="T8" fmla="*/ 46416658 w 21600"/>
              <a:gd name="T9" fmla="*/ 39785625 h 21600"/>
              <a:gd name="T10" fmla="*/ 33154757 w 21600"/>
              <a:gd name="T11" fmla="*/ 26523766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  <a:gd name="connsiteX0" fmla="*/ 7319 w 15419"/>
              <a:gd name="connsiteY0" fmla="*/ 10800 h 16200"/>
              <a:gd name="connsiteX1" fmla="*/ 1919 w 15419"/>
              <a:gd name="connsiteY1" fmla="*/ 5400 h 16200"/>
              <a:gd name="connsiteX2" fmla="*/ 0 w 15419"/>
              <a:gd name="connsiteY2" fmla="*/ 5752 h 16200"/>
              <a:gd name="connsiteX3" fmla="*/ 1919 w 15419"/>
              <a:gd name="connsiteY3" fmla="*/ 0 h 16200"/>
              <a:gd name="connsiteX4" fmla="*/ 12719 w 15419"/>
              <a:gd name="connsiteY4" fmla="*/ 10799 h 16200"/>
              <a:gd name="connsiteX5" fmla="*/ 12719 w 15419"/>
              <a:gd name="connsiteY5" fmla="*/ 10800 h 16200"/>
              <a:gd name="connsiteX6" fmla="*/ 15419 w 15419"/>
              <a:gd name="connsiteY6" fmla="*/ 10800 h 16200"/>
              <a:gd name="connsiteX7" fmla="*/ 10019 w 15419"/>
              <a:gd name="connsiteY7" fmla="*/ 16200 h 16200"/>
              <a:gd name="connsiteX8" fmla="*/ 4619 w 15419"/>
              <a:gd name="connsiteY8" fmla="*/ 10800 h 16200"/>
              <a:gd name="connsiteX9" fmla="*/ 7319 w 15419"/>
              <a:gd name="connsiteY9" fmla="*/ 10800 h 1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419" h="16200">
                <a:moveTo>
                  <a:pt x="7319" y="10800"/>
                </a:moveTo>
                <a:cubicBezTo>
                  <a:pt x="7319" y="7817"/>
                  <a:pt x="4901" y="5400"/>
                  <a:pt x="1919" y="5400"/>
                </a:cubicBezTo>
                <a:cubicBezTo>
                  <a:pt x="1263" y="5399"/>
                  <a:pt x="613" y="5519"/>
                  <a:pt x="0" y="5752"/>
                </a:cubicBezTo>
                <a:lnTo>
                  <a:pt x="1919" y="0"/>
                </a:lnTo>
                <a:cubicBezTo>
                  <a:pt x="7883" y="0"/>
                  <a:pt x="12718" y="4835"/>
                  <a:pt x="12719" y="10799"/>
                </a:cubicBezTo>
                <a:lnTo>
                  <a:pt x="12719" y="10800"/>
                </a:lnTo>
                <a:lnTo>
                  <a:pt x="15419" y="10800"/>
                </a:lnTo>
                <a:lnTo>
                  <a:pt x="10019" y="16200"/>
                </a:lnTo>
                <a:lnTo>
                  <a:pt x="4619" y="10800"/>
                </a:lnTo>
                <a:lnTo>
                  <a:pt x="7319" y="10800"/>
                </a:lnTo>
                <a:close/>
              </a:path>
            </a:pathLst>
          </a:custGeom>
          <a:ln w="9525" algn="ctr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1" name="AutoShape 42"/>
          <p:cNvSpPr>
            <a:spLocks noChangeArrowheads="1"/>
          </p:cNvSpPr>
          <p:nvPr/>
        </p:nvSpPr>
        <p:spPr bwMode="white">
          <a:xfrm rot="16200000" flipH="1" flipV="1">
            <a:off x="6270436" y="5680735"/>
            <a:ext cx="558370" cy="586653"/>
          </a:xfrm>
          <a:custGeom>
            <a:avLst/>
            <a:gdLst>
              <a:gd name="T0" fmla="*/ 41583466 w 21600"/>
              <a:gd name="T1" fmla="*/ 4688330 h 21600"/>
              <a:gd name="T2" fmla="*/ 19455720 w 21600"/>
              <a:gd name="T3" fmla="*/ 7927653 h 21600"/>
              <a:gd name="T4" fmla="*/ 34053605 w 21600"/>
              <a:gd name="T5" fmla="*/ 15604811 h 21600"/>
              <a:gd name="T6" fmla="*/ 59678587 w 21600"/>
              <a:gd name="T7" fmla="*/ 26523766 h 21600"/>
              <a:gd name="T8" fmla="*/ 46416658 w 21600"/>
              <a:gd name="T9" fmla="*/ 39785625 h 21600"/>
              <a:gd name="T10" fmla="*/ 33154757 w 21600"/>
              <a:gd name="T11" fmla="*/ 26523766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  <a:gd name="connsiteX0" fmla="*/ 7319 w 15419"/>
              <a:gd name="connsiteY0" fmla="*/ 10800 h 16200"/>
              <a:gd name="connsiteX1" fmla="*/ 1919 w 15419"/>
              <a:gd name="connsiteY1" fmla="*/ 5400 h 16200"/>
              <a:gd name="connsiteX2" fmla="*/ 0 w 15419"/>
              <a:gd name="connsiteY2" fmla="*/ 5752 h 16200"/>
              <a:gd name="connsiteX3" fmla="*/ 1919 w 15419"/>
              <a:gd name="connsiteY3" fmla="*/ 0 h 16200"/>
              <a:gd name="connsiteX4" fmla="*/ 12719 w 15419"/>
              <a:gd name="connsiteY4" fmla="*/ 10799 h 16200"/>
              <a:gd name="connsiteX5" fmla="*/ 12719 w 15419"/>
              <a:gd name="connsiteY5" fmla="*/ 10800 h 16200"/>
              <a:gd name="connsiteX6" fmla="*/ 15419 w 15419"/>
              <a:gd name="connsiteY6" fmla="*/ 10800 h 16200"/>
              <a:gd name="connsiteX7" fmla="*/ 10019 w 15419"/>
              <a:gd name="connsiteY7" fmla="*/ 16200 h 16200"/>
              <a:gd name="connsiteX8" fmla="*/ 4619 w 15419"/>
              <a:gd name="connsiteY8" fmla="*/ 10800 h 16200"/>
              <a:gd name="connsiteX9" fmla="*/ 7319 w 15419"/>
              <a:gd name="connsiteY9" fmla="*/ 10800 h 1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419" h="16200">
                <a:moveTo>
                  <a:pt x="7319" y="10800"/>
                </a:moveTo>
                <a:cubicBezTo>
                  <a:pt x="7319" y="7817"/>
                  <a:pt x="4901" y="5400"/>
                  <a:pt x="1919" y="5400"/>
                </a:cubicBezTo>
                <a:cubicBezTo>
                  <a:pt x="1263" y="5399"/>
                  <a:pt x="613" y="5519"/>
                  <a:pt x="0" y="5752"/>
                </a:cubicBezTo>
                <a:lnTo>
                  <a:pt x="1919" y="0"/>
                </a:lnTo>
                <a:cubicBezTo>
                  <a:pt x="7883" y="0"/>
                  <a:pt x="12718" y="4835"/>
                  <a:pt x="12719" y="10799"/>
                </a:cubicBezTo>
                <a:lnTo>
                  <a:pt x="12719" y="10800"/>
                </a:lnTo>
                <a:lnTo>
                  <a:pt x="15419" y="10800"/>
                </a:lnTo>
                <a:lnTo>
                  <a:pt x="10019" y="16200"/>
                </a:lnTo>
                <a:lnTo>
                  <a:pt x="4619" y="10800"/>
                </a:lnTo>
                <a:lnTo>
                  <a:pt x="7319" y="10800"/>
                </a:lnTo>
                <a:close/>
              </a:path>
            </a:pathLst>
          </a:custGeom>
          <a:ln w="9525" algn="ctr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2" name="AutoShape 42"/>
          <p:cNvSpPr>
            <a:spLocks noChangeArrowheads="1"/>
          </p:cNvSpPr>
          <p:nvPr/>
        </p:nvSpPr>
        <p:spPr bwMode="white">
          <a:xfrm>
            <a:off x="6382353" y="1765655"/>
            <a:ext cx="558371" cy="586653"/>
          </a:xfrm>
          <a:custGeom>
            <a:avLst/>
            <a:gdLst>
              <a:gd name="T0" fmla="*/ 41583466 w 21600"/>
              <a:gd name="T1" fmla="*/ 4688330 h 21600"/>
              <a:gd name="T2" fmla="*/ 19455720 w 21600"/>
              <a:gd name="T3" fmla="*/ 7927653 h 21600"/>
              <a:gd name="T4" fmla="*/ 34053605 w 21600"/>
              <a:gd name="T5" fmla="*/ 15604811 h 21600"/>
              <a:gd name="T6" fmla="*/ 59678587 w 21600"/>
              <a:gd name="T7" fmla="*/ 26523766 h 21600"/>
              <a:gd name="T8" fmla="*/ 46416658 w 21600"/>
              <a:gd name="T9" fmla="*/ 39785625 h 21600"/>
              <a:gd name="T10" fmla="*/ 33154757 w 21600"/>
              <a:gd name="T11" fmla="*/ 26523766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  <a:gd name="connsiteX0" fmla="*/ 7319 w 15419"/>
              <a:gd name="connsiteY0" fmla="*/ 10800 h 16200"/>
              <a:gd name="connsiteX1" fmla="*/ 1919 w 15419"/>
              <a:gd name="connsiteY1" fmla="*/ 5400 h 16200"/>
              <a:gd name="connsiteX2" fmla="*/ 0 w 15419"/>
              <a:gd name="connsiteY2" fmla="*/ 5752 h 16200"/>
              <a:gd name="connsiteX3" fmla="*/ 1919 w 15419"/>
              <a:gd name="connsiteY3" fmla="*/ 0 h 16200"/>
              <a:gd name="connsiteX4" fmla="*/ 12719 w 15419"/>
              <a:gd name="connsiteY4" fmla="*/ 10799 h 16200"/>
              <a:gd name="connsiteX5" fmla="*/ 12719 w 15419"/>
              <a:gd name="connsiteY5" fmla="*/ 10800 h 16200"/>
              <a:gd name="connsiteX6" fmla="*/ 15419 w 15419"/>
              <a:gd name="connsiteY6" fmla="*/ 10800 h 16200"/>
              <a:gd name="connsiteX7" fmla="*/ 10019 w 15419"/>
              <a:gd name="connsiteY7" fmla="*/ 16200 h 16200"/>
              <a:gd name="connsiteX8" fmla="*/ 4619 w 15419"/>
              <a:gd name="connsiteY8" fmla="*/ 10800 h 16200"/>
              <a:gd name="connsiteX9" fmla="*/ 7319 w 15419"/>
              <a:gd name="connsiteY9" fmla="*/ 10800 h 1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419" h="16200">
                <a:moveTo>
                  <a:pt x="7319" y="10800"/>
                </a:moveTo>
                <a:cubicBezTo>
                  <a:pt x="7319" y="7817"/>
                  <a:pt x="4901" y="5400"/>
                  <a:pt x="1919" y="5400"/>
                </a:cubicBezTo>
                <a:cubicBezTo>
                  <a:pt x="1263" y="5399"/>
                  <a:pt x="613" y="5519"/>
                  <a:pt x="0" y="5752"/>
                </a:cubicBezTo>
                <a:lnTo>
                  <a:pt x="1919" y="0"/>
                </a:lnTo>
                <a:cubicBezTo>
                  <a:pt x="7883" y="0"/>
                  <a:pt x="12718" y="4835"/>
                  <a:pt x="12719" y="10799"/>
                </a:cubicBezTo>
                <a:lnTo>
                  <a:pt x="12719" y="10800"/>
                </a:lnTo>
                <a:lnTo>
                  <a:pt x="15419" y="10800"/>
                </a:lnTo>
                <a:lnTo>
                  <a:pt x="10019" y="16200"/>
                </a:lnTo>
                <a:lnTo>
                  <a:pt x="4619" y="10800"/>
                </a:lnTo>
                <a:lnTo>
                  <a:pt x="7319" y="10800"/>
                </a:lnTo>
                <a:close/>
              </a:path>
            </a:pathLst>
          </a:custGeom>
          <a:ln w="9525" algn="ctr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3" name="오른쪽 화살표 63"/>
          <p:cNvSpPr/>
          <p:nvPr/>
        </p:nvSpPr>
        <p:spPr>
          <a:xfrm rot="16200000">
            <a:off x="2112533" y="4281629"/>
            <a:ext cx="342473" cy="385283"/>
          </a:xfrm>
          <a:prstGeom prst="rightArrow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round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4" name="오른쪽 화살표 64"/>
          <p:cNvSpPr/>
          <p:nvPr/>
        </p:nvSpPr>
        <p:spPr>
          <a:xfrm rot="16200000">
            <a:off x="2112534" y="3211400"/>
            <a:ext cx="342473" cy="385283"/>
          </a:xfrm>
          <a:prstGeom prst="rightArrow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round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5" name="오른쪽 화살표 69"/>
          <p:cNvSpPr/>
          <p:nvPr/>
        </p:nvSpPr>
        <p:spPr>
          <a:xfrm rot="5400000">
            <a:off x="6521880" y="4320670"/>
            <a:ext cx="342473" cy="385283"/>
          </a:xfrm>
          <a:prstGeom prst="rightArrow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round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6" name="오른쪽 화살표 70"/>
          <p:cNvSpPr/>
          <p:nvPr/>
        </p:nvSpPr>
        <p:spPr>
          <a:xfrm rot="5400000">
            <a:off x="6521881" y="3250442"/>
            <a:ext cx="342473" cy="385283"/>
          </a:xfrm>
          <a:prstGeom prst="rightArrow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round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628650" y="948488"/>
            <a:ext cx="770727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직사각형 65"/>
          <p:cNvSpPr/>
          <p:nvPr/>
        </p:nvSpPr>
        <p:spPr bwMode="auto">
          <a:xfrm>
            <a:off x="1364666" y="3544550"/>
            <a:ext cx="1968017" cy="836565"/>
          </a:xfrm>
          <a:prstGeom prst="rect">
            <a:avLst/>
          </a:prstGeom>
          <a:solidFill>
            <a:schemeClr val="bg1">
              <a:lumMod val="8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직사각형 6"/>
          <p:cNvSpPr/>
          <p:nvPr/>
        </p:nvSpPr>
        <p:spPr bwMode="auto">
          <a:xfrm>
            <a:off x="1364666" y="3537000"/>
            <a:ext cx="1969222" cy="330699"/>
          </a:xfrm>
          <a:prstGeom prst="rect">
            <a:avLst/>
          </a:prstGeom>
          <a:ln w="1016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55"/>
          <p:cNvSpPr txBox="1">
            <a:spLocks noChangeArrowheads="1"/>
          </p:cNvSpPr>
          <p:nvPr/>
        </p:nvSpPr>
        <p:spPr bwMode="auto">
          <a:xfrm>
            <a:off x="1622725" y="3550226"/>
            <a:ext cx="145431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1364666" y="3936615"/>
            <a:ext cx="19803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</p:txBody>
      </p:sp>
      <p:sp>
        <p:nvSpPr>
          <p:cNvPr id="10" name="직사각형 65"/>
          <p:cNvSpPr/>
          <p:nvPr/>
        </p:nvSpPr>
        <p:spPr bwMode="auto">
          <a:xfrm>
            <a:off x="1364666" y="2474320"/>
            <a:ext cx="1968017" cy="836565"/>
          </a:xfrm>
          <a:prstGeom prst="rect">
            <a:avLst/>
          </a:prstGeom>
          <a:solidFill>
            <a:schemeClr val="bg1">
              <a:lumMod val="8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직사각형 13"/>
          <p:cNvSpPr/>
          <p:nvPr/>
        </p:nvSpPr>
        <p:spPr bwMode="auto">
          <a:xfrm>
            <a:off x="1364666" y="2466771"/>
            <a:ext cx="1969222" cy="330699"/>
          </a:xfrm>
          <a:prstGeom prst="rect">
            <a:avLst/>
          </a:prstGeom>
          <a:ln w="1016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55"/>
          <p:cNvSpPr txBox="1">
            <a:spLocks noChangeArrowheads="1"/>
          </p:cNvSpPr>
          <p:nvPr/>
        </p:nvSpPr>
        <p:spPr bwMode="auto">
          <a:xfrm>
            <a:off x="1622725" y="2479996"/>
            <a:ext cx="145431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 bwMode="auto">
          <a:xfrm>
            <a:off x="1364666" y="2866385"/>
            <a:ext cx="19803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</p:txBody>
      </p:sp>
      <p:sp>
        <p:nvSpPr>
          <p:cNvPr id="14" name="직사각형 65"/>
          <p:cNvSpPr/>
          <p:nvPr/>
        </p:nvSpPr>
        <p:spPr bwMode="auto">
          <a:xfrm>
            <a:off x="1364666" y="4614780"/>
            <a:ext cx="1968017" cy="836565"/>
          </a:xfrm>
          <a:prstGeom prst="rect">
            <a:avLst/>
          </a:prstGeom>
          <a:solidFill>
            <a:schemeClr val="bg1">
              <a:lumMod val="8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직사각형 18"/>
          <p:cNvSpPr/>
          <p:nvPr/>
        </p:nvSpPr>
        <p:spPr bwMode="auto">
          <a:xfrm>
            <a:off x="1364666" y="4607230"/>
            <a:ext cx="1969222" cy="330699"/>
          </a:xfrm>
          <a:prstGeom prst="rect">
            <a:avLst/>
          </a:prstGeom>
          <a:ln w="1016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55"/>
          <p:cNvSpPr txBox="1">
            <a:spLocks noChangeArrowheads="1"/>
          </p:cNvSpPr>
          <p:nvPr/>
        </p:nvSpPr>
        <p:spPr bwMode="auto">
          <a:xfrm>
            <a:off x="1622725" y="4620455"/>
            <a:ext cx="145431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 bwMode="auto">
          <a:xfrm>
            <a:off x="1364666" y="5006845"/>
            <a:ext cx="19803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</p:txBody>
      </p:sp>
      <p:sp>
        <p:nvSpPr>
          <p:cNvPr id="18" name="직사각형 65"/>
          <p:cNvSpPr/>
          <p:nvPr/>
        </p:nvSpPr>
        <p:spPr bwMode="auto">
          <a:xfrm>
            <a:off x="5774013" y="3544550"/>
            <a:ext cx="1968017" cy="836565"/>
          </a:xfrm>
          <a:prstGeom prst="rect">
            <a:avLst/>
          </a:prstGeom>
          <a:solidFill>
            <a:schemeClr val="bg1">
              <a:lumMod val="8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직사각형 23"/>
          <p:cNvSpPr/>
          <p:nvPr/>
        </p:nvSpPr>
        <p:spPr bwMode="auto">
          <a:xfrm>
            <a:off x="5774013" y="3537000"/>
            <a:ext cx="1969222" cy="330699"/>
          </a:xfrm>
          <a:prstGeom prst="rect">
            <a:avLst/>
          </a:prstGeom>
          <a:ln w="1016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55"/>
          <p:cNvSpPr txBox="1">
            <a:spLocks noChangeArrowheads="1"/>
          </p:cNvSpPr>
          <p:nvPr/>
        </p:nvSpPr>
        <p:spPr bwMode="auto">
          <a:xfrm>
            <a:off x="6032071" y="3550226"/>
            <a:ext cx="145431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40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40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 bwMode="auto">
          <a:xfrm>
            <a:off x="5774012" y="3936615"/>
            <a:ext cx="19803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</p:txBody>
      </p:sp>
      <p:sp>
        <p:nvSpPr>
          <p:cNvPr id="22" name="직사각형 65"/>
          <p:cNvSpPr/>
          <p:nvPr/>
        </p:nvSpPr>
        <p:spPr bwMode="auto">
          <a:xfrm>
            <a:off x="5774013" y="2474320"/>
            <a:ext cx="1968017" cy="836565"/>
          </a:xfrm>
          <a:prstGeom prst="rect">
            <a:avLst/>
          </a:prstGeom>
          <a:solidFill>
            <a:schemeClr val="bg1">
              <a:lumMod val="8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직사각형 28"/>
          <p:cNvSpPr/>
          <p:nvPr/>
        </p:nvSpPr>
        <p:spPr bwMode="auto">
          <a:xfrm>
            <a:off x="5774013" y="2466771"/>
            <a:ext cx="1969222" cy="330699"/>
          </a:xfrm>
          <a:prstGeom prst="rect">
            <a:avLst/>
          </a:prstGeom>
          <a:ln w="1016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55"/>
          <p:cNvSpPr txBox="1">
            <a:spLocks noChangeArrowheads="1"/>
          </p:cNvSpPr>
          <p:nvPr/>
        </p:nvSpPr>
        <p:spPr bwMode="auto">
          <a:xfrm>
            <a:off x="6032071" y="2479996"/>
            <a:ext cx="145431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40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40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 bwMode="auto">
          <a:xfrm>
            <a:off x="5774012" y="2866385"/>
            <a:ext cx="19803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</p:txBody>
      </p:sp>
      <p:sp>
        <p:nvSpPr>
          <p:cNvPr id="26" name="직사각형 65"/>
          <p:cNvSpPr/>
          <p:nvPr/>
        </p:nvSpPr>
        <p:spPr bwMode="auto">
          <a:xfrm>
            <a:off x="5774013" y="4614780"/>
            <a:ext cx="1968017" cy="836565"/>
          </a:xfrm>
          <a:prstGeom prst="rect">
            <a:avLst/>
          </a:prstGeom>
          <a:solidFill>
            <a:schemeClr val="bg1">
              <a:lumMod val="8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직사각형 33"/>
          <p:cNvSpPr/>
          <p:nvPr/>
        </p:nvSpPr>
        <p:spPr bwMode="auto">
          <a:xfrm>
            <a:off x="5774013" y="4607230"/>
            <a:ext cx="1969222" cy="330699"/>
          </a:xfrm>
          <a:prstGeom prst="rect">
            <a:avLst/>
          </a:prstGeom>
          <a:ln w="1016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55"/>
          <p:cNvSpPr txBox="1">
            <a:spLocks noChangeArrowheads="1"/>
          </p:cNvSpPr>
          <p:nvPr/>
        </p:nvSpPr>
        <p:spPr bwMode="auto">
          <a:xfrm>
            <a:off x="6032071" y="4620455"/>
            <a:ext cx="145431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40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40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 bwMode="auto">
          <a:xfrm>
            <a:off x="5774012" y="5006845"/>
            <a:ext cx="19803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</p:txBody>
      </p:sp>
      <p:sp>
        <p:nvSpPr>
          <p:cNvPr id="30" name="직사각형 65"/>
          <p:cNvSpPr/>
          <p:nvPr/>
        </p:nvSpPr>
        <p:spPr bwMode="auto">
          <a:xfrm>
            <a:off x="3719172" y="5688779"/>
            <a:ext cx="1968017" cy="836565"/>
          </a:xfrm>
          <a:prstGeom prst="rect">
            <a:avLst/>
          </a:prstGeom>
          <a:solidFill>
            <a:schemeClr val="bg1">
              <a:lumMod val="8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직사각형 38"/>
          <p:cNvSpPr/>
          <p:nvPr/>
        </p:nvSpPr>
        <p:spPr bwMode="auto">
          <a:xfrm>
            <a:off x="3719172" y="5681229"/>
            <a:ext cx="1969222" cy="330699"/>
          </a:xfrm>
          <a:prstGeom prst="rect">
            <a:avLst/>
          </a:prstGeom>
          <a:ln w="1016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55"/>
          <p:cNvSpPr txBox="1">
            <a:spLocks noChangeArrowheads="1"/>
          </p:cNvSpPr>
          <p:nvPr/>
        </p:nvSpPr>
        <p:spPr bwMode="auto">
          <a:xfrm>
            <a:off x="3977230" y="5694455"/>
            <a:ext cx="145431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 bwMode="auto">
          <a:xfrm>
            <a:off x="3719171" y="6080844"/>
            <a:ext cx="19803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</p:txBody>
      </p:sp>
      <p:sp>
        <p:nvSpPr>
          <p:cNvPr id="34" name="직사각형 65"/>
          <p:cNvSpPr/>
          <p:nvPr/>
        </p:nvSpPr>
        <p:spPr bwMode="auto">
          <a:xfrm>
            <a:off x="3590744" y="1404091"/>
            <a:ext cx="1968017" cy="836565"/>
          </a:xfrm>
          <a:prstGeom prst="rect">
            <a:avLst/>
          </a:prstGeom>
          <a:solidFill>
            <a:schemeClr val="bg1">
              <a:lumMod val="8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직사각형 43"/>
          <p:cNvSpPr/>
          <p:nvPr/>
        </p:nvSpPr>
        <p:spPr bwMode="auto">
          <a:xfrm>
            <a:off x="3590744" y="1396541"/>
            <a:ext cx="1969222" cy="330699"/>
          </a:xfrm>
          <a:prstGeom prst="rect">
            <a:avLst/>
          </a:prstGeom>
          <a:ln w="1016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55"/>
          <p:cNvSpPr txBox="1">
            <a:spLocks noChangeArrowheads="1"/>
          </p:cNvSpPr>
          <p:nvPr/>
        </p:nvSpPr>
        <p:spPr bwMode="auto">
          <a:xfrm>
            <a:off x="3848803" y="1409766"/>
            <a:ext cx="145431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40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40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 bwMode="auto">
          <a:xfrm>
            <a:off x="3590744" y="1796156"/>
            <a:ext cx="19803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</p:txBody>
      </p:sp>
      <p:sp>
        <p:nvSpPr>
          <p:cNvPr id="39" name="AutoShape 42"/>
          <p:cNvSpPr>
            <a:spLocks noChangeArrowheads="1"/>
          </p:cNvSpPr>
          <p:nvPr/>
        </p:nvSpPr>
        <p:spPr bwMode="white">
          <a:xfrm flipH="1" flipV="1">
            <a:off x="2355357" y="5568817"/>
            <a:ext cx="558371" cy="586653"/>
          </a:xfrm>
          <a:custGeom>
            <a:avLst/>
            <a:gdLst>
              <a:gd name="T0" fmla="*/ 41583466 w 21600"/>
              <a:gd name="T1" fmla="*/ 4688330 h 21600"/>
              <a:gd name="T2" fmla="*/ 19455720 w 21600"/>
              <a:gd name="T3" fmla="*/ 7927653 h 21600"/>
              <a:gd name="T4" fmla="*/ 34053605 w 21600"/>
              <a:gd name="T5" fmla="*/ 15604811 h 21600"/>
              <a:gd name="T6" fmla="*/ 59678587 w 21600"/>
              <a:gd name="T7" fmla="*/ 26523766 h 21600"/>
              <a:gd name="T8" fmla="*/ 46416658 w 21600"/>
              <a:gd name="T9" fmla="*/ 39785625 h 21600"/>
              <a:gd name="T10" fmla="*/ 33154757 w 21600"/>
              <a:gd name="T11" fmla="*/ 26523766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  <a:gd name="connsiteX0" fmla="*/ 7319 w 15419"/>
              <a:gd name="connsiteY0" fmla="*/ 10800 h 16200"/>
              <a:gd name="connsiteX1" fmla="*/ 1919 w 15419"/>
              <a:gd name="connsiteY1" fmla="*/ 5400 h 16200"/>
              <a:gd name="connsiteX2" fmla="*/ 0 w 15419"/>
              <a:gd name="connsiteY2" fmla="*/ 5752 h 16200"/>
              <a:gd name="connsiteX3" fmla="*/ 1919 w 15419"/>
              <a:gd name="connsiteY3" fmla="*/ 0 h 16200"/>
              <a:gd name="connsiteX4" fmla="*/ 12719 w 15419"/>
              <a:gd name="connsiteY4" fmla="*/ 10799 h 16200"/>
              <a:gd name="connsiteX5" fmla="*/ 12719 w 15419"/>
              <a:gd name="connsiteY5" fmla="*/ 10800 h 16200"/>
              <a:gd name="connsiteX6" fmla="*/ 15419 w 15419"/>
              <a:gd name="connsiteY6" fmla="*/ 10800 h 16200"/>
              <a:gd name="connsiteX7" fmla="*/ 10019 w 15419"/>
              <a:gd name="connsiteY7" fmla="*/ 16200 h 16200"/>
              <a:gd name="connsiteX8" fmla="*/ 4619 w 15419"/>
              <a:gd name="connsiteY8" fmla="*/ 10800 h 16200"/>
              <a:gd name="connsiteX9" fmla="*/ 7319 w 15419"/>
              <a:gd name="connsiteY9" fmla="*/ 10800 h 1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419" h="16200">
                <a:moveTo>
                  <a:pt x="7319" y="10800"/>
                </a:moveTo>
                <a:cubicBezTo>
                  <a:pt x="7319" y="7817"/>
                  <a:pt x="4901" y="5400"/>
                  <a:pt x="1919" y="5400"/>
                </a:cubicBezTo>
                <a:cubicBezTo>
                  <a:pt x="1263" y="5399"/>
                  <a:pt x="613" y="5519"/>
                  <a:pt x="0" y="5752"/>
                </a:cubicBezTo>
                <a:lnTo>
                  <a:pt x="1919" y="0"/>
                </a:lnTo>
                <a:cubicBezTo>
                  <a:pt x="7883" y="0"/>
                  <a:pt x="12718" y="4835"/>
                  <a:pt x="12719" y="10799"/>
                </a:cubicBezTo>
                <a:lnTo>
                  <a:pt x="12719" y="10800"/>
                </a:lnTo>
                <a:lnTo>
                  <a:pt x="15419" y="10800"/>
                </a:lnTo>
                <a:lnTo>
                  <a:pt x="10019" y="16200"/>
                </a:lnTo>
                <a:lnTo>
                  <a:pt x="4619" y="10800"/>
                </a:lnTo>
                <a:lnTo>
                  <a:pt x="7319" y="1080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9525" algn="ctr">
            <a:solidFill>
              <a:schemeClr val="bg1">
                <a:lumMod val="75000"/>
              </a:schemeClr>
            </a:solidFill>
            <a:round/>
            <a:headEnd/>
            <a:tailEnd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AutoShape 42"/>
          <p:cNvSpPr>
            <a:spLocks noChangeArrowheads="1"/>
          </p:cNvSpPr>
          <p:nvPr/>
        </p:nvSpPr>
        <p:spPr bwMode="white">
          <a:xfrm rot="16200000">
            <a:off x="2467274" y="1653738"/>
            <a:ext cx="558370" cy="586653"/>
          </a:xfrm>
          <a:custGeom>
            <a:avLst/>
            <a:gdLst>
              <a:gd name="T0" fmla="*/ 41583466 w 21600"/>
              <a:gd name="T1" fmla="*/ 4688330 h 21600"/>
              <a:gd name="T2" fmla="*/ 19455720 w 21600"/>
              <a:gd name="T3" fmla="*/ 7927653 h 21600"/>
              <a:gd name="T4" fmla="*/ 34053605 w 21600"/>
              <a:gd name="T5" fmla="*/ 15604811 h 21600"/>
              <a:gd name="T6" fmla="*/ 59678587 w 21600"/>
              <a:gd name="T7" fmla="*/ 26523766 h 21600"/>
              <a:gd name="T8" fmla="*/ 46416658 w 21600"/>
              <a:gd name="T9" fmla="*/ 39785625 h 21600"/>
              <a:gd name="T10" fmla="*/ 33154757 w 21600"/>
              <a:gd name="T11" fmla="*/ 26523766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  <a:gd name="connsiteX0" fmla="*/ 7319 w 15419"/>
              <a:gd name="connsiteY0" fmla="*/ 10800 h 16200"/>
              <a:gd name="connsiteX1" fmla="*/ 1919 w 15419"/>
              <a:gd name="connsiteY1" fmla="*/ 5400 h 16200"/>
              <a:gd name="connsiteX2" fmla="*/ 0 w 15419"/>
              <a:gd name="connsiteY2" fmla="*/ 5752 h 16200"/>
              <a:gd name="connsiteX3" fmla="*/ 1919 w 15419"/>
              <a:gd name="connsiteY3" fmla="*/ 0 h 16200"/>
              <a:gd name="connsiteX4" fmla="*/ 12719 w 15419"/>
              <a:gd name="connsiteY4" fmla="*/ 10799 h 16200"/>
              <a:gd name="connsiteX5" fmla="*/ 12719 w 15419"/>
              <a:gd name="connsiteY5" fmla="*/ 10800 h 16200"/>
              <a:gd name="connsiteX6" fmla="*/ 15419 w 15419"/>
              <a:gd name="connsiteY6" fmla="*/ 10800 h 16200"/>
              <a:gd name="connsiteX7" fmla="*/ 10019 w 15419"/>
              <a:gd name="connsiteY7" fmla="*/ 16200 h 16200"/>
              <a:gd name="connsiteX8" fmla="*/ 4619 w 15419"/>
              <a:gd name="connsiteY8" fmla="*/ 10800 h 16200"/>
              <a:gd name="connsiteX9" fmla="*/ 7319 w 15419"/>
              <a:gd name="connsiteY9" fmla="*/ 10800 h 1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419" h="16200">
                <a:moveTo>
                  <a:pt x="7319" y="10800"/>
                </a:moveTo>
                <a:cubicBezTo>
                  <a:pt x="7319" y="7817"/>
                  <a:pt x="4901" y="5400"/>
                  <a:pt x="1919" y="5400"/>
                </a:cubicBezTo>
                <a:cubicBezTo>
                  <a:pt x="1263" y="5399"/>
                  <a:pt x="613" y="5519"/>
                  <a:pt x="0" y="5752"/>
                </a:cubicBezTo>
                <a:lnTo>
                  <a:pt x="1919" y="0"/>
                </a:lnTo>
                <a:cubicBezTo>
                  <a:pt x="7883" y="0"/>
                  <a:pt x="12718" y="4835"/>
                  <a:pt x="12719" y="10799"/>
                </a:cubicBezTo>
                <a:lnTo>
                  <a:pt x="12719" y="10800"/>
                </a:lnTo>
                <a:lnTo>
                  <a:pt x="15419" y="10800"/>
                </a:lnTo>
                <a:lnTo>
                  <a:pt x="10019" y="16200"/>
                </a:lnTo>
                <a:lnTo>
                  <a:pt x="4619" y="10800"/>
                </a:lnTo>
                <a:lnTo>
                  <a:pt x="7319" y="1080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9525" algn="ctr">
            <a:solidFill>
              <a:schemeClr val="bg1">
                <a:lumMod val="75000"/>
              </a:schemeClr>
            </a:solidFill>
            <a:round/>
            <a:headEnd/>
            <a:tailEnd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AutoShape 42"/>
          <p:cNvSpPr>
            <a:spLocks noChangeArrowheads="1"/>
          </p:cNvSpPr>
          <p:nvPr/>
        </p:nvSpPr>
        <p:spPr bwMode="white">
          <a:xfrm rot="16200000" flipH="1" flipV="1">
            <a:off x="6270436" y="5680735"/>
            <a:ext cx="558370" cy="586653"/>
          </a:xfrm>
          <a:custGeom>
            <a:avLst/>
            <a:gdLst>
              <a:gd name="T0" fmla="*/ 41583466 w 21600"/>
              <a:gd name="T1" fmla="*/ 4688330 h 21600"/>
              <a:gd name="T2" fmla="*/ 19455720 w 21600"/>
              <a:gd name="T3" fmla="*/ 7927653 h 21600"/>
              <a:gd name="T4" fmla="*/ 34053605 w 21600"/>
              <a:gd name="T5" fmla="*/ 15604811 h 21600"/>
              <a:gd name="T6" fmla="*/ 59678587 w 21600"/>
              <a:gd name="T7" fmla="*/ 26523766 h 21600"/>
              <a:gd name="T8" fmla="*/ 46416658 w 21600"/>
              <a:gd name="T9" fmla="*/ 39785625 h 21600"/>
              <a:gd name="T10" fmla="*/ 33154757 w 21600"/>
              <a:gd name="T11" fmla="*/ 26523766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  <a:gd name="connsiteX0" fmla="*/ 7319 w 15419"/>
              <a:gd name="connsiteY0" fmla="*/ 10800 h 16200"/>
              <a:gd name="connsiteX1" fmla="*/ 1919 w 15419"/>
              <a:gd name="connsiteY1" fmla="*/ 5400 h 16200"/>
              <a:gd name="connsiteX2" fmla="*/ 0 w 15419"/>
              <a:gd name="connsiteY2" fmla="*/ 5752 h 16200"/>
              <a:gd name="connsiteX3" fmla="*/ 1919 w 15419"/>
              <a:gd name="connsiteY3" fmla="*/ 0 h 16200"/>
              <a:gd name="connsiteX4" fmla="*/ 12719 w 15419"/>
              <a:gd name="connsiteY4" fmla="*/ 10799 h 16200"/>
              <a:gd name="connsiteX5" fmla="*/ 12719 w 15419"/>
              <a:gd name="connsiteY5" fmla="*/ 10800 h 16200"/>
              <a:gd name="connsiteX6" fmla="*/ 15419 w 15419"/>
              <a:gd name="connsiteY6" fmla="*/ 10800 h 16200"/>
              <a:gd name="connsiteX7" fmla="*/ 10019 w 15419"/>
              <a:gd name="connsiteY7" fmla="*/ 16200 h 16200"/>
              <a:gd name="connsiteX8" fmla="*/ 4619 w 15419"/>
              <a:gd name="connsiteY8" fmla="*/ 10800 h 16200"/>
              <a:gd name="connsiteX9" fmla="*/ 7319 w 15419"/>
              <a:gd name="connsiteY9" fmla="*/ 10800 h 1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419" h="16200">
                <a:moveTo>
                  <a:pt x="7319" y="10800"/>
                </a:moveTo>
                <a:cubicBezTo>
                  <a:pt x="7319" y="7817"/>
                  <a:pt x="4901" y="5400"/>
                  <a:pt x="1919" y="5400"/>
                </a:cubicBezTo>
                <a:cubicBezTo>
                  <a:pt x="1263" y="5399"/>
                  <a:pt x="613" y="5519"/>
                  <a:pt x="0" y="5752"/>
                </a:cubicBezTo>
                <a:lnTo>
                  <a:pt x="1919" y="0"/>
                </a:lnTo>
                <a:cubicBezTo>
                  <a:pt x="7883" y="0"/>
                  <a:pt x="12718" y="4835"/>
                  <a:pt x="12719" y="10799"/>
                </a:cubicBezTo>
                <a:lnTo>
                  <a:pt x="12719" y="10800"/>
                </a:lnTo>
                <a:lnTo>
                  <a:pt x="15419" y="10800"/>
                </a:lnTo>
                <a:lnTo>
                  <a:pt x="10019" y="16200"/>
                </a:lnTo>
                <a:lnTo>
                  <a:pt x="4619" y="10800"/>
                </a:lnTo>
                <a:lnTo>
                  <a:pt x="7319" y="1080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9525" algn="ctr">
            <a:solidFill>
              <a:schemeClr val="bg1">
                <a:lumMod val="75000"/>
              </a:schemeClr>
            </a:solidFill>
            <a:round/>
            <a:headEnd/>
            <a:tailEnd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AutoShape 42"/>
          <p:cNvSpPr>
            <a:spLocks noChangeArrowheads="1"/>
          </p:cNvSpPr>
          <p:nvPr/>
        </p:nvSpPr>
        <p:spPr bwMode="white">
          <a:xfrm>
            <a:off x="6382353" y="1765655"/>
            <a:ext cx="558371" cy="586653"/>
          </a:xfrm>
          <a:custGeom>
            <a:avLst/>
            <a:gdLst>
              <a:gd name="T0" fmla="*/ 41583466 w 21600"/>
              <a:gd name="T1" fmla="*/ 4688330 h 21600"/>
              <a:gd name="T2" fmla="*/ 19455720 w 21600"/>
              <a:gd name="T3" fmla="*/ 7927653 h 21600"/>
              <a:gd name="T4" fmla="*/ 34053605 w 21600"/>
              <a:gd name="T5" fmla="*/ 15604811 h 21600"/>
              <a:gd name="T6" fmla="*/ 59678587 w 21600"/>
              <a:gd name="T7" fmla="*/ 26523766 h 21600"/>
              <a:gd name="T8" fmla="*/ 46416658 w 21600"/>
              <a:gd name="T9" fmla="*/ 39785625 h 21600"/>
              <a:gd name="T10" fmla="*/ 33154757 w 21600"/>
              <a:gd name="T11" fmla="*/ 26523766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  <a:gd name="connsiteX0" fmla="*/ 7319 w 15419"/>
              <a:gd name="connsiteY0" fmla="*/ 10800 h 16200"/>
              <a:gd name="connsiteX1" fmla="*/ 1919 w 15419"/>
              <a:gd name="connsiteY1" fmla="*/ 5400 h 16200"/>
              <a:gd name="connsiteX2" fmla="*/ 0 w 15419"/>
              <a:gd name="connsiteY2" fmla="*/ 5752 h 16200"/>
              <a:gd name="connsiteX3" fmla="*/ 1919 w 15419"/>
              <a:gd name="connsiteY3" fmla="*/ 0 h 16200"/>
              <a:gd name="connsiteX4" fmla="*/ 12719 w 15419"/>
              <a:gd name="connsiteY4" fmla="*/ 10799 h 16200"/>
              <a:gd name="connsiteX5" fmla="*/ 12719 w 15419"/>
              <a:gd name="connsiteY5" fmla="*/ 10800 h 16200"/>
              <a:gd name="connsiteX6" fmla="*/ 15419 w 15419"/>
              <a:gd name="connsiteY6" fmla="*/ 10800 h 16200"/>
              <a:gd name="connsiteX7" fmla="*/ 10019 w 15419"/>
              <a:gd name="connsiteY7" fmla="*/ 16200 h 16200"/>
              <a:gd name="connsiteX8" fmla="*/ 4619 w 15419"/>
              <a:gd name="connsiteY8" fmla="*/ 10800 h 16200"/>
              <a:gd name="connsiteX9" fmla="*/ 7319 w 15419"/>
              <a:gd name="connsiteY9" fmla="*/ 10800 h 1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419" h="16200">
                <a:moveTo>
                  <a:pt x="7319" y="10800"/>
                </a:moveTo>
                <a:cubicBezTo>
                  <a:pt x="7319" y="7817"/>
                  <a:pt x="4901" y="5400"/>
                  <a:pt x="1919" y="5400"/>
                </a:cubicBezTo>
                <a:cubicBezTo>
                  <a:pt x="1263" y="5399"/>
                  <a:pt x="613" y="5519"/>
                  <a:pt x="0" y="5752"/>
                </a:cubicBezTo>
                <a:lnTo>
                  <a:pt x="1919" y="0"/>
                </a:lnTo>
                <a:cubicBezTo>
                  <a:pt x="7883" y="0"/>
                  <a:pt x="12718" y="4835"/>
                  <a:pt x="12719" y="10799"/>
                </a:cubicBezTo>
                <a:lnTo>
                  <a:pt x="12719" y="10800"/>
                </a:lnTo>
                <a:lnTo>
                  <a:pt x="15419" y="10800"/>
                </a:lnTo>
                <a:lnTo>
                  <a:pt x="10019" y="16200"/>
                </a:lnTo>
                <a:lnTo>
                  <a:pt x="4619" y="10800"/>
                </a:lnTo>
                <a:lnTo>
                  <a:pt x="7319" y="1080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9525" algn="ctr">
            <a:solidFill>
              <a:schemeClr val="bg1">
                <a:lumMod val="75000"/>
              </a:schemeClr>
            </a:solidFill>
            <a:round/>
            <a:headEnd/>
            <a:tailEnd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오른쪽 화살표 63"/>
          <p:cNvSpPr/>
          <p:nvPr/>
        </p:nvSpPr>
        <p:spPr>
          <a:xfrm rot="16200000">
            <a:off x="2112533" y="4281629"/>
            <a:ext cx="342473" cy="385283"/>
          </a:xfrm>
          <a:prstGeom prst="rightArrow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75000"/>
              </a:schemeClr>
            </a:solidFill>
            <a:round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오른쪽 화살표 64"/>
          <p:cNvSpPr/>
          <p:nvPr/>
        </p:nvSpPr>
        <p:spPr>
          <a:xfrm rot="16200000">
            <a:off x="2112534" y="3211400"/>
            <a:ext cx="342473" cy="385283"/>
          </a:xfrm>
          <a:prstGeom prst="rightArrow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75000"/>
              </a:schemeClr>
            </a:solidFill>
            <a:round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오른쪽 화살표 69"/>
          <p:cNvSpPr/>
          <p:nvPr/>
        </p:nvSpPr>
        <p:spPr>
          <a:xfrm rot="5400000">
            <a:off x="6521880" y="4320670"/>
            <a:ext cx="342473" cy="385283"/>
          </a:xfrm>
          <a:prstGeom prst="rightArrow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75000"/>
              </a:schemeClr>
            </a:solidFill>
            <a:round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오른쪽 화살표 70"/>
          <p:cNvSpPr/>
          <p:nvPr/>
        </p:nvSpPr>
        <p:spPr>
          <a:xfrm rot="5400000">
            <a:off x="6521881" y="3250442"/>
            <a:ext cx="342473" cy="385283"/>
          </a:xfrm>
          <a:prstGeom prst="rightArrow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75000"/>
              </a:schemeClr>
            </a:solidFill>
            <a:round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262</Words>
  <Application>Microsoft Office PowerPoint</Application>
  <PresentationFormat>On-screen Show (4:3)</PresentationFormat>
  <Paragraphs>54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9</cp:revision>
  <dcterms:created xsi:type="dcterms:W3CDTF">2014-02-28T09:23:05Z</dcterms:created>
  <dcterms:modified xsi:type="dcterms:W3CDTF">2014-04-09T08:09:00Z</dcterms:modified>
</cp:coreProperties>
</file>