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2924944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1694418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85613" y="592953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2014-04-09T02:27:32Z</dcterms:modified>
</cp:coreProperties>
</file>