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2014-04-02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07904" y="3422610"/>
            <a:ext cx="5436096" cy="592906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TextBox 3"/>
          <p:cNvSpPr txBox="1"/>
          <p:nvPr/>
        </p:nvSpPr>
        <p:spPr>
          <a:xfrm>
            <a:off x="3791766" y="3422610"/>
            <a:ext cx="535255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6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6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744416" y="2780928"/>
            <a:ext cx="53995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</a:t>
            </a:r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24328" y="6145559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Arial Unicode MS" pitchFamily="50" charset="-127"/>
              </a:rPr>
              <a:t> </a:t>
            </a:r>
            <a:r>
              <a:rPr lang="en-US" altLang="ko-K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Arial Unicode MS" pitchFamily="50" charset="-127"/>
              </a:rPr>
              <a:t> Enter </a:t>
            </a:r>
            <a:r>
              <a:rPr lang="en-US" altLang="ko-KR" sz="44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Arial Unicode MS" pitchFamily="50" charset="-127"/>
              </a:rPr>
              <a:t>Your Tittle</a:t>
            </a:r>
            <a:endParaRPr lang="ko-KR" altLang="en-US" sz="4400" dirty="0">
              <a:solidFill>
                <a:schemeClr val="tx1">
                  <a:lumMod val="85000"/>
                  <a:lumOff val="15000"/>
                </a:schemeClr>
              </a:solidFill>
              <a:ea typeface="Arial Unicode MS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407</TotalTime>
  <Words>25</Words>
  <Application>Microsoft Office PowerPoint</Application>
  <PresentationFormat>On-screen Show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5</cp:revision>
  <dcterms:created xsi:type="dcterms:W3CDTF">2014-04-01T16:35:38Z</dcterms:created>
  <dcterms:modified xsi:type="dcterms:W3CDTF">2014-04-02T02:37:46Z</dcterms:modified>
</cp:coreProperties>
</file>