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139952" y="5857527"/>
            <a:ext cx="864096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4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35347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63339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216" y="1268760"/>
            <a:ext cx="7787208" cy="4525963"/>
          </a:xfrm>
        </p:spPr>
        <p:txBody>
          <a:bodyPr>
            <a:normAutofit lnSpcReduction="100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106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2014-04-28T17:53:05Z</dcterms:modified>
</cp:coreProperties>
</file>