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4139952" y="4424213"/>
            <a:ext cx="864096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064173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46836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9208" y="987574"/>
            <a:ext cx="7859216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106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2014-04-28T17:52:40Z</dcterms:modified>
</cp:coreProperties>
</file>