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2014-04-12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2014-04-12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2014-04-12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2014-04-12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35897" y="2830165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accent3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635896" y="1808222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849592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accent3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7415808" y="332656"/>
            <a:ext cx="1080120" cy="261610"/>
          </a:xfrm>
          <a:prstGeom prst="rect">
            <a:avLst/>
          </a:prstGeom>
          <a:solidFill>
            <a:schemeClr val="bg1">
              <a:alpha val="56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1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 LOGO</a:t>
            </a: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27216"/>
            <a:ext cx="7596336" cy="857250"/>
          </a:xfrm>
        </p:spPr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accent3">
                    <a:lumMod val="7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25</Words>
  <Application>Microsoft Office PowerPoint</Application>
  <PresentationFormat>On-screen Show (16:9)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Registered User</cp:lastModifiedBy>
  <cp:revision>7</cp:revision>
  <dcterms:created xsi:type="dcterms:W3CDTF">2014-04-01T16:27:38Z</dcterms:created>
  <dcterms:modified xsi:type="dcterms:W3CDTF">2014-04-12T01:20:09Z</dcterms:modified>
</cp:coreProperties>
</file>