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6344" y="3769876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96344" y="261774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332656"/>
            <a:ext cx="1080120" cy="261610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5324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accent3">
                    <a:lumMod val="7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3">
                  <a:lumMod val="7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2014-04-01T16:35:38Z</dcterms:created>
  <dcterms:modified xsi:type="dcterms:W3CDTF">2014-04-12T01:17:51Z</dcterms:modified>
</cp:coreProperties>
</file>