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6344" y="3769876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96344" y="261774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080120" cy="261610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3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3">
                  <a:lumMod val="7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2014-04-12T01:17:51Z</dcterms:modified>
</cp:coreProperties>
</file>